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64" r:id="rId2"/>
    <p:sldId id="266" r:id="rId3"/>
  </p:sldIdLst>
  <p:sldSz cx="34704338" cy="42300525"/>
  <p:notesSz cx="44361100" cy="31940500"/>
  <p:defaultTextStyle>
    <a:defPPr>
      <a:defRPr lang="zh-CN"/>
    </a:defPPr>
    <a:lvl1pPr algn="l" rtl="0" eaLnBrk="0" fontAlgn="base" hangingPunct="0">
      <a:spcBef>
        <a:spcPct val="0"/>
      </a:spcBef>
      <a:spcAft>
        <a:spcPct val="0"/>
      </a:spcAft>
      <a:defRPr sz="8500" kern="1200">
        <a:solidFill>
          <a:schemeClr val="tx1"/>
        </a:solidFill>
        <a:latin typeface="Arial" charset="0"/>
        <a:ea typeface="宋体" charset="-122"/>
        <a:cs typeface="+mn-cs"/>
      </a:defRPr>
    </a:lvl1pPr>
    <a:lvl2pPr marL="457200" algn="l" rtl="0" eaLnBrk="0" fontAlgn="base" hangingPunct="0">
      <a:spcBef>
        <a:spcPct val="0"/>
      </a:spcBef>
      <a:spcAft>
        <a:spcPct val="0"/>
      </a:spcAft>
      <a:defRPr sz="8500" kern="1200">
        <a:solidFill>
          <a:schemeClr val="tx1"/>
        </a:solidFill>
        <a:latin typeface="Arial" charset="0"/>
        <a:ea typeface="宋体" charset="-122"/>
        <a:cs typeface="+mn-cs"/>
      </a:defRPr>
    </a:lvl2pPr>
    <a:lvl3pPr marL="914400" algn="l" rtl="0" eaLnBrk="0" fontAlgn="base" hangingPunct="0">
      <a:spcBef>
        <a:spcPct val="0"/>
      </a:spcBef>
      <a:spcAft>
        <a:spcPct val="0"/>
      </a:spcAft>
      <a:defRPr sz="8500" kern="1200">
        <a:solidFill>
          <a:schemeClr val="tx1"/>
        </a:solidFill>
        <a:latin typeface="Arial" charset="0"/>
        <a:ea typeface="宋体" charset="-122"/>
        <a:cs typeface="+mn-cs"/>
      </a:defRPr>
    </a:lvl3pPr>
    <a:lvl4pPr marL="1371600" algn="l" rtl="0" eaLnBrk="0" fontAlgn="base" hangingPunct="0">
      <a:spcBef>
        <a:spcPct val="0"/>
      </a:spcBef>
      <a:spcAft>
        <a:spcPct val="0"/>
      </a:spcAft>
      <a:defRPr sz="8500" kern="1200">
        <a:solidFill>
          <a:schemeClr val="tx1"/>
        </a:solidFill>
        <a:latin typeface="Arial" charset="0"/>
        <a:ea typeface="宋体" charset="-122"/>
        <a:cs typeface="+mn-cs"/>
      </a:defRPr>
    </a:lvl4pPr>
    <a:lvl5pPr marL="1828800" algn="l" rtl="0" eaLnBrk="0" fontAlgn="base" hangingPunct="0">
      <a:spcBef>
        <a:spcPct val="0"/>
      </a:spcBef>
      <a:spcAft>
        <a:spcPct val="0"/>
      </a:spcAft>
      <a:defRPr sz="8500" kern="1200">
        <a:solidFill>
          <a:schemeClr val="tx1"/>
        </a:solidFill>
        <a:latin typeface="Arial" charset="0"/>
        <a:ea typeface="宋体" charset="-122"/>
        <a:cs typeface="+mn-cs"/>
      </a:defRPr>
    </a:lvl5pPr>
    <a:lvl6pPr marL="2286000" algn="l" defTabSz="914400" rtl="0" eaLnBrk="1" latinLnBrk="0" hangingPunct="1">
      <a:defRPr sz="8500" kern="1200">
        <a:solidFill>
          <a:schemeClr val="tx1"/>
        </a:solidFill>
        <a:latin typeface="Arial" charset="0"/>
        <a:ea typeface="宋体" charset="-122"/>
        <a:cs typeface="+mn-cs"/>
      </a:defRPr>
    </a:lvl6pPr>
    <a:lvl7pPr marL="2743200" algn="l" defTabSz="914400" rtl="0" eaLnBrk="1" latinLnBrk="0" hangingPunct="1">
      <a:defRPr sz="8500" kern="1200">
        <a:solidFill>
          <a:schemeClr val="tx1"/>
        </a:solidFill>
        <a:latin typeface="Arial" charset="0"/>
        <a:ea typeface="宋体" charset="-122"/>
        <a:cs typeface="+mn-cs"/>
      </a:defRPr>
    </a:lvl7pPr>
    <a:lvl8pPr marL="3200400" algn="l" defTabSz="914400" rtl="0" eaLnBrk="1" latinLnBrk="0" hangingPunct="1">
      <a:defRPr sz="8500" kern="1200">
        <a:solidFill>
          <a:schemeClr val="tx1"/>
        </a:solidFill>
        <a:latin typeface="Arial" charset="0"/>
        <a:ea typeface="宋体" charset="-122"/>
        <a:cs typeface="+mn-cs"/>
      </a:defRPr>
    </a:lvl8pPr>
    <a:lvl9pPr marL="3657600" algn="l" defTabSz="914400" rtl="0" eaLnBrk="1" latinLnBrk="0" hangingPunct="1">
      <a:defRPr sz="8500" kern="1200">
        <a:solidFill>
          <a:schemeClr val="tx1"/>
        </a:solidFill>
        <a:latin typeface="Arial" charset="0"/>
        <a:ea typeface="宋体" charset="-122"/>
        <a:cs typeface="+mn-cs"/>
      </a:defRPr>
    </a:lvl9pPr>
  </p:defaultTextStyle>
  <p:extLst>
    <p:ext uri="{EFAFB233-063F-42B5-8137-9DF3F51BA10A}">
      <p15:sldGuideLst xmlns:p15="http://schemas.microsoft.com/office/powerpoint/2012/main">
        <p15:guide id="1" orient="horz" pos="13323" userDrawn="1">
          <p15:clr>
            <a:srgbClr val="A4A3A4"/>
          </p15:clr>
        </p15:guide>
        <p15:guide id="2" pos="1093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9101" autoAdjust="0"/>
    <p:restoredTop sz="94258" autoAdjust="0"/>
  </p:normalViewPr>
  <p:slideViewPr>
    <p:cSldViewPr>
      <p:cViewPr>
        <p:scale>
          <a:sx n="25" d="100"/>
          <a:sy n="25" d="100"/>
        </p:scale>
        <p:origin x="778" y="125"/>
      </p:cViewPr>
      <p:guideLst>
        <p:guide orient="horz" pos="13323"/>
        <p:guide pos="10931"/>
      </p:guideLst>
    </p:cSldViewPr>
  </p:slideViewPr>
  <p:notesTextViewPr>
    <p:cViewPr>
      <p:scale>
        <a:sx n="25" d="100"/>
        <a:sy n="25"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19223038"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5519" tIns="217756" rIns="435519" bIns="217756" numCol="1" anchor="t" anchorCtr="0" compatLnSpc="1">
            <a:prstTxWarp prst="textNoShape">
              <a:avLst/>
            </a:prstTxWarp>
          </a:bodyPr>
          <a:lstStyle>
            <a:lvl1pPr eaLnBrk="1" hangingPunct="1">
              <a:defRPr sz="5500">
                <a:latin typeface="Arial" charset="0"/>
                <a:ea typeface="宋体" panose="02010600030101010101" pitchFamily="2" charset="-122"/>
              </a:defRPr>
            </a:lvl1pPr>
          </a:lstStyle>
          <a:p>
            <a:pPr>
              <a:defRPr/>
            </a:pPr>
            <a:endParaRPr lang="en-US" altLang="zh-CN"/>
          </a:p>
        </p:txBody>
      </p:sp>
      <p:sp>
        <p:nvSpPr>
          <p:cNvPr id="5123" name="Rectangle 3"/>
          <p:cNvSpPr>
            <a:spLocks noGrp="1" noChangeArrowheads="1"/>
          </p:cNvSpPr>
          <p:nvPr>
            <p:ph type="dt" idx="1"/>
          </p:nvPr>
        </p:nvSpPr>
        <p:spPr bwMode="auto">
          <a:xfrm>
            <a:off x="25126950" y="0"/>
            <a:ext cx="19224625"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5519" tIns="217756" rIns="435519" bIns="217756" numCol="1" anchor="t" anchorCtr="0" compatLnSpc="1">
            <a:prstTxWarp prst="textNoShape">
              <a:avLst/>
            </a:prstTxWarp>
          </a:bodyPr>
          <a:lstStyle>
            <a:lvl1pPr algn="r" eaLnBrk="1" hangingPunct="1">
              <a:defRPr sz="5500">
                <a:latin typeface="Arial" charset="0"/>
                <a:ea typeface="宋体" panose="02010600030101010101" pitchFamily="2" charset="-122"/>
              </a:defRPr>
            </a:lvl1pPr>
          </a:lstStyle>
          <a:p>
            <a:pPr>
              <a:defRPr/>
            </a:pPr>
            <a:endParaRPr lang="en-US" altLang="zh-CN"/>
          </a:p>
        </p:txBody>
      </p:sp>
      <p:sp>
        <p:nvSpPr>
          <p:cNvPr id="2052" name="Rectangle 4"/>
          <p:cNvSpPr>
            <a:spLocks noGrp="1" noRot="1" noChangeAspect="1" noChangeArrowheads="1" noTextEdit="1"/>
          </p:cNvSpPr>
          <p:nvPr>
            <p:ph type="sldImg" idx="2"/>
          </p:nvPr>
        </p:nvSpPr>
        <p:spPr bwMode="auto">
          <a:xfrm>
            <a:off x="17267238" y="2393950"/>
            <a:ext cx="9826625" cy="11977688"/>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4435475" y="15171738"/>
            <a:ext cx="35490150" cy="1437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5519" tIns="217756" rIns="435519" bIns="217756"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5126" name="Rectangle 6"/>
          <p:cNvSpPr>
            <a:spLocks noGrp="1" noChangeArrowheads="1"/>
          </p:cNvSpPr>
          <p:nvPr>
            <p:ph type="ftr" sz="quarter" idx="4"/>
          </p:nvPr>
        </p:nvSpPr>
        <p:spPr bwMode="auto">
          <a:xfrm>
            <a:off x="0" y="30338713"/>
            <a:ext cx="19223038"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5519" tIns="217756" rIns="435519" bIns="217756" numCol="1" anchor="b" anchorCtr="0" compatLnSpc="1">
            <a:prstTxWarp prst="textNoShape">
              <a:avLst/>
            </a:prstTxWarp>
          </a:bodyPr>
          <a:lstStyle>
            <a:lvl1pPr eaLnBrk="1" hangingPunct="1">
              <a:defRPr sz="5500">
                <a:latin typeface="Arial" charset="0"/>
                <a:ea typeface="宋体" panose="02010600030101010101" pitchFamily="2" charset="-122"/>
              </a:defRPr>
            </a:lvl1pPr>
          </a:lstStyle>
          <a:p>
            <a:pPr>
              <a:defRPr/>
            </a:pPr>
            <a:endParaRPr lang="en-US" altLang="zh-CN"/>
          </a:p>
        </p:txBody>
      </p:sp>
      <p:sp>
        <p:nvSpPr>
          <p:cNvPr id="5127" name="Rectangle 7"/>
          <p:cNvSpPr>
            <a:spLocks noGrp="1" noChangeArrowheads="1"/>
          </p:cNvSpPr>
          <p:nvPr>
            <p:ph type="sldNum" sz="quarter" idx="5"/>
          </p:nvPr>
        </p:nvSpPr>
        <p:spPr bwMode="auto">
          <a:xfrm>
            <a:off x="25126950" y="30338713"/>
            <a:ext cx="19224625"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5519" tIns="217756" rIns="435519" bIns="217756" numCol="1" anchor="b" anchorCtr="0" compatLnSpc="1">
            <a:prstTxWarp prst="textNoShape">
              <a:avLst/>
            </a:prstTxWarp>
          </a:bodyPr>
          <a:lstStyle>
            <a:lvl1pPr algn="r" eaLnBrk="1" hangingPunct="1">
              <a:defRPr sz="5500"/>
            </a:lvl1pPr>
          </a:lstStyle>
          <a:p>
            <a:fld id="{1553D243-B749-4968-A1F7-CB990C2576A6}" type="slidenum">
              <a:rPr lang="en-US" altLang="zh-CN"/>
              <a:pPr/>
              <a:t>‹#›</a:t>
            </a:fld>
            <a:endParaRPr lang="en-US" altLang="zh-CN"/>
          </a:p>
        </p:txBody>
      </p:sp>
    </p:spTree>
    <p:extLst>
      <p:ext uri="{BB962C8B-B14F-4D97-AF65-F5344CB8AC3E}">
        <p14:creationId xmlns:p14="http://schemas.microsoft.com/office/powerpoint/2010/main" val="31907305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602997" y="13141202"/>
            <a:ext cx="29498347" cy="9065952"/>
          </a:xfrm>
        </p:spPr>
        <p:txBody>
          <a:bodyPr/>
          <a:lstStyle/>
          <a:p>
            <a:r>
              <a:rPr lang="zh-CN" altLang="en-US"/>
              <a:t>单击此处编辑母版标题样式</a:t>
            </a:r>
          </a:p>
        </p:txBody>
      </p:sp>
      <p:sp>
        <p:nvSpPr>
          <p:cNvPr id="3" name="副标题 2"/>
          <p:cNvSpPr>
            <a:spLocks noGrp="1"/>
          </p:cNvSpPr>
          <p:nvPr>
            <p:ph type="subTitle" idx="1"/>
          </p:nvPr>
        </p:nvSpPr>
        <p:spPr>
          <a:xfrm>
            <a:off x="5205991" y="23969676"/>
            <a:ext cx="24292357" cy="10811378"/>
          </a:xfrm>
        </p:spPr>
        <p:txBody>
          <a:bodyPr/>
          <a:lstStyle>
            <a:lvl1pPr marL="0" indent="0" algn="ctr">
              <a:buNone/>
              <a:defRPr/>
            </a:lvl1pPr>
            <a:lvl2pPr marL="447645" indent="0" algn="ctr">
              <a:buNone/>
              <a:defRPr/>
            </a:lvl2pPr>
            <a:lvl3pPr marL="895289" indent="0" algn="ctr">
              <a:buNone/>
              <a:defRPr/>
            </a:lvl3pPr>
            <a:lvl4pPr marL="1342934" indent="0" algn="ctr">
              <a:buNone/>
              <a:defRPr/>
            </a:lvl4pPr>
            <a:lvl5pPr marL="1790578" indent="0" algn="ctr">
              <a:buNone/>
              <a:defRPr/>
            </a:lvl5pPr>
            <a:lvl6pPr marL="2238223" indent="0" algn="ctr">
              <a:buNone/>
              <a:defRPr/>
            </a:lvl6pPr>
            <a:lvl7pPr marL="2685867" indent="0" algn="ctr">
              <a:buNone/>
              <a:defRPr/>
            </a:lvl7pPr>
            <a:lvl8pPr marL="3133512" indent="0" algn="ctr">
              <a:buNone/>
              <a:defRPr/>
            </a:lvl8pPr>
            <a:lvl9pPr marL="3581156" indent="0" algn="ctr">
              <a:buNone/>
              <a:defRPr/>
            </a:lvl9pPr>
          </a:lstStyle>
          <a:p>
            <a:r>
              <a:rPr lang="zh-CN" altLang="en-US"/>
              <a:t>单击此处编辑母版副标题样式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D868F1E4-9533-47AF-B175-71BBA1117F30}" type="slidenum">
              <a:rPr lang="en-US" altLang="zh-CN"/>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1B79DC63-F902-43F8-B769-A0C4EFF1D79F}" type="slidenum">
              <a:rPr lang="en-US" altLang="zh-CN"/>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25161156" y="1694135"/>
            <a:ext cx="7807286" cy="36092842"/>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735898" y="1694135"/>
            <a:ext cx="23262040" cy="36092842"/>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77A2A519-AF95-4949-8948-320139B66233}" type="slidenum">
              <a:rPr lang="en-US" altLang="zh-CN"/>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BD155BE7-4743-4618-9A57-DD8428913596}" type="slidenum">
              <a:rPr lang="en-US" altLang="zh-CN"/>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2740712" y="27182316"/>
            <a:ext cx="29500048" cy="8400732"/>
          </a:xfrm>
        </p:spPr>
        <p:txBody>
          <a:bodyPr anchor="t"/>
          <a:lstStyle>
            <a:lvl1pPr algn="l">
              <a:defRPr sz="3916" b="1" cap="all"/>
            </a:lvl1pPr>
          </a:lstStyle>
          <a:p>
            <a:r>
              <a:rPr lang="zh-CN" altLang="en-US"/>
              <a:t>单击此处编辑母版标题样式</a:t>
            </a:r>
          </a:p>
        </p:txBody>
      </p:sp>
      <p:sp>
        <p:nvSpPr>
          <p:cNvPr id="3" name="文本占位符 2"/>
          <p:cNvSpPr>
            <a:spLocks noGrp="1"/>
          </p:cNvSpPr>
          <p:nvPr>
            <p:ph type="body" idx="1"/>
          </p:nvPr>
        </p:nvSpPr>
        <p:spPr>
          <a:xfrm>
            <a:off x="2740712" y="17928299"/>
            <a:ext cx="29500048" cy="9254017"/>
          </a:xfrm>
        </p:spPr>
        <p:txBody>
          <a:bodyPr anchor="b"/>
          <a:lstStyle>
            <a:lvl1pPr marL="0" indent="0">
              <a:buNone/>
              <a:defRPr sz="1958"/>
            </a:lvl1pPr>
            <a:lvl2pPr marL="447645" indent="0">
              <a:buNone/>
              <a:defRPr sz="1762"/>
            </a:lvl2pPr>
            <a:lvl3pPr marL="895289" indent="0">
              <a:buNone/>
              <a:defRPr sz="1567"/>
            </a:lvl3pPr>
            <a:lvl4pPr marL="1342934" indent="0">
              <a:buNone/>
              <a:defRPr sz="1371"/>
            </a:lvl4pPr>
            <a:lvl5pPr marL="1790578" indent="0">
              <a:buNone/>
              <a:defRPr sz="1371"/>
            </a:lvl5pPr>
            <a:lvl6pPr marL="2238223" indent="0">
              <a:buNone/>
              <a:defRPr sz="1371"/>
            </a:lvl6pPr>
            <a:lvl7pPr marL="2685867" indent="0">
              <a:buNone/>
              <a:defRPr sz="1371"/>
            </a:lvl7pPr>
            <a:lvl8pPr marL="3133512" indent="0">
              <a:buNone/>
              <a:defRPr sz="1371"/>
            </a:lvl8pPr>
            <a:lvl9pPr marL="3581156" indent="0">
              <a:buNone/>
              <a:defRPr sz="1371"/>
            </a:lvl9pPr>
          </a:lstStyle>
          <a:p>
            <a:pPr lvl="0"/>
            <a:r>
              <a:rPr lang="zh-CN" altLang="en-US"/>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18F2A864-046A-4F6E-92CB-392F599E3052}" type="slidenum">
              <a:rPr lang="en-US" altLang="zh-CN"/>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735898" y="9869501"/>
            <a:ext cx="15534662" cy="27917476"/>
          </a:xfrm>
        </p:spPr>
        <p:txBody>
          <a:bodyPr/>
          <a:lstStyle>
            <a:lvl1pPr>
              <a:defRPr sz="2741"/>
            </a:lvl1pPr>
            <a:lvl2pPr>
              <a:defRPr sz="2350"/>
            </a:lvl2pPr>
            <a:lvl3pPr>
              <a:defRPr sz="1958"/>
            </a:lvl3pPr>
            <a:lvl4pPr>
              <a:defRPr sz="1762"/>
            </a:lvl4pPr>
            <a:lvl5pPr>
              <a:defRPr sz="1762"/>
            </a:lvl5pPr>
            <a:lvl6pPr>
              <a:defRPr sz="1762"/>
            </a:lvl6pPr>
            <a:lvl7pPr>
              <a:defRPr sz="1762"/>
            </a:lvl7pPr>
            <a:lvl8pPr>
              <a:defRPr sz="1762"/>
            </a:lvl8pPr>
            <a:lvl9pPr>
              <a:defRPr sz="1762"/>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17433778" y="9869501"/>
            <a:ext cx="15534663" cy="27917476"/>
          </a:xfrm>
        </p:spPr>
        <p:txBody>
          <a:bodyPr/>
          <a:lstStyle>
            <a:lvl1pPr>
              <a:defRPr sz="2741"/>
            </a:lvl1pPr>
            <a:lvl2pPr>
              <a:defRPr sz="2350"/>
            </a:lvl2pPr>
            <a:lvl3pPr>
              <a:defRPr sz="1958"/>
            </a:lvl3pPr>
            <a:lvl4pPr>
              <a:defRPr sz="1762"/>
            </a:lvl4pPr>
            <a:lvl5pPr>
              <a:defRPr sz="1762"/>
            </a:lvl5pPr>
            <a:lvl6pPr>
              <a:defRPr sz="1762"/>
            </a:lvl6pPr>
            <a:lvl7pPr>
              <a:defRPr sz="1762"/>
            </a:lvl7pPr>
            <a:lvl8pPr>
              <a:defRPr sz="1762"/>
            </a:lvl8pPr>
            <a:lvl9pPr>
              <a:defRPr sz="1762"/>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755D23CE-7951-4F9C-8193-FF83AFDDA958}" type="slidenum">
              <a:rPr lang="en-US" altLang="zh-CN"/>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1735898" y="9468504"/>
            <a:ext cx="15332340" cy="3946247"/>
          </a:xfrm>
        </p:spPr>
        <p:txBody>
          <a:bodyPr anchor="b"/>
          <a:lstStyle>
            <a:lvl1pPr marL="0" indent="0">
              <a:buNone/>
              <a:defRPr sz="2350" b="1"/>
            </a:lvl1pPr>
            <a:lvl2pPr marL="447645" indent="0">
              <a:buNone/>
              <a:defRPr sz="1958" b="1"/>
            </a:lvl2pPr>
            <a:lvl3pPr marL="895289" indent="0">
              <a:buNone/>
              <a:defRPr sz="1762" b="1"/>
            </a:lvl3pPr>
            <a:lvl4pPr marL="1342934" indent="0">
              <a:buNone/>
              <a:defRPr sz="1567" b="1"/>
            </a:lvl4pPr>
            <a:lvl5pPr marL="1790578" indent="0">
              <a:buNone/>
              <a:defRPr sz="1567" b="1"/>
            </a:lvl5pPr>
            <a:lvl6pPr marL="2238223" indent="0">
              <a:buNone/>
              <a:defRPr sz="1567" b="1"/>
            </a:lvl6pPr>
            <a:lvl7pPr marL="2685867" indent="0">
              <a:buNone/>
              <a:defRPr sz="1567" b="1"/>
            </a:lvl7pPr>
            <a:lvl8pPr marL="3133512" indent="0">
              <a:buNone/>
              <a:defRPr sz="1567" b="1"/>
            </a:lvl8pPr>
            <a:lvl9pPr marL="3581156" indent="0">
              <a:buNone/>
              <a:defRPr sz="1567" b="1"/>
            </a:lvl9pPr>
          </a:lstStyle>
          <a:p>
            <a:pPr lvl="0"/>
            <a:r>
              <a:rPr lang="zh-CN" altLang="en-US"/>
              <a:t>单击此处编辑母版文本样式</a:t>
            </a:r>
          </a:p>
        </p:txBody>
      </p:sp>
      <p:sp>
        <p:nvSpPr>
          <p:cNvPr id="4" name="内容占位符 3"/>
          <p:cNvSpPr>
            <a:spLocks noGrp="1"/>
          </p:cNvSpPr>
          <p:nvPr>
            <p:ph sz="half" idx="2"/>
          </p:nvPr>
        </p:nvSpPr>
        <p:spPr>
          <a:xfrm>
            <a:off x="1735898" y="13414751"/>
            <a:ext cx="15332340" cy="24372227"/>
          </a:xfrm>
        </p:spPr>
        <p:txBody>
          <a:bodyPr/>
          <a:lstStyle>
            <a:lvl1pPr>
              <a:defRPr sz="2350"/>
            </a:lvl1pPr>
            <a:lvl2pPr>
              <a:defRPr sz="1958"/>
            </a:lvl2pPr>
            <a:lvl3pPr>
              <a:defRPr sz="1762"/>
            </a:lvl3pPr>
            <a:lvl4pPr>
              <a:defRPr sz="1567"/>
            </a:lvl4pPr>
            <a:lvl5pPr>
              <a:defRPr sz="1567"/>
            </a:lvl5pPr>
            <a:lvl6pPr>
              <a:defRPr sz="1567"/>
            </a:lvl6pPr>
            <a:lvl7pPr>
              <a:defRPr sz="1567"/>
            </a:lvl7pPr>
            <a:lvl8pPr>
              <a:defRPr sz="1567"/>
            </a:lvl8pPr>
            <a:lvl9pPr>
              <a:defRPr sz="15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17629301" y="9468504"/>
            <a:ext cx="15339141" cy="3946247"/>
          </a:xfrm>
        </p:spPr>
        <p:txBody>
          <a:bodyPr anchor="b"/>
          <a:lstStyle>
            <a:lvl1pPr marL="0" indent="0">
              <a:buNone/>
              <a:defRPr sz="2350" b="1"/>
            </a:lvl1pPr>
            <a:lvl2pPr marL="447645" indent="0">
              <a:buNone/>
              <a:defRPr sz="1958" b="1"/>
            </a:lvl2pPr>
            <a:lvl3pPr marL="895289" indent="0">
              <a:buNone/>
              <a:defRPr sz="1762" b="1"/>
            </a:lvl3pPr>
            <a:lvl4pPr marL="1342934" indent="0">
              <a:buNone/>
              <a:defRPr sz="1567" b="1"/>
            </a:lvl4pPr>
            <a:lvl5pPr marL="1790578" indent="0">
              <a:buNone/>
              <a:defRPr sz="1567" b="1"/>
            </a:lvl5pPr>
            <a:lvl6pPr marL="2238223" indent="0">
              <a:buNone/>
              <a:defRPr sz="1567" b="1"/>
            </a:lvl6pPr>
            <a:lvl7pPr marL="2685867" indent="0">
              <a:buNone/>
              <a:defRPr sz="1567" b="1"/>
            </a:lvl7pPr>
            <a:lvl8pPr marL="3133512" indent="0">
              <a:buNone/>
              <a:defRPr sz="1567" b="1"/>
            </a:lvl8pPr>
            <a:lvl9pPr marL="3581156" indent="0">
              <a:buNone/>
              <a:defRPr sz="1567" b="1"/>
            </a:lvl9pPr>
          </a:lstStyle>
          <a:p>
            <a:pPr lvl="0"/>
            <a:r>
              <a:rPr lang="zh-CN" altLang="en-US"/>
              <a:t>单击此处编辑母版文本样式</a:t>
            </a:r>
          </a:p>
        </p:txBody>
      </p:sp>
      <p:sp>
        <p:nvSpPr>
          <p:cNvPr id="6" name="内容占位符 5"/>
          <p:cNvSpPr>
            <a:spLocks noGrp="1"/>
          </p:cNvSpPr>
          <p:nvPr>
            <p:ph sz="quarter" idx="4"/>
          </p:nvPr>
        </p:nvSpPr>
        <p:spPr>
          <a:xfrm>
            <a:off x="17629301" y="13414751"/>
            <a:ext cx="15339141" cy="24372227"/>
          </a:xfrm>
        </p:spPr>
        <p:txBody>
          <a:bodyPr/>
          <a:lstStyle>
            <a:lvl1pPr>
              <a:defRPr sz="2350"/>
            </a:lvl1pPr>
            <a:lvl2pPr>
              <a:defRPr sz="1958"/>
            </a:lvl2pPr>
            <a:lvl3pPr>
              <a:defRPr sz="1762"/>
            </a:lvl3pPr>
            <a:lvl4pPr>
              <a:defRPr sz="1567"/>
            </a:lvl4pPr>
            <a:lvl5pPr>
              <a:defRPr sz="1567"/>
            </a:lvl5pPr>
            <a:lvl6pPr>
              <a:defRPr sz="1567"/>
            </a:lvl6pPr>
            <a:lvl7pPr>
              <a:defRPr sz="1567"/>
            </a:lvl7pPr>
            <a:lvl8pPr>
              <a:defRPr sz="1567"/>
            </a:lvl8pPr>
            <a:lvl9pPr>
              <a:defRPr sz="15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fld id="{535ECD97-76CF-4EE2-A585-48A99EDA3D1F}" type="slidenum">
              <a:rPr lang="en-US" altLang="zh-CN"/>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fld id="{71144251-C165-4847-943B-C177EBBE71FF}" type="slidenum">
              <a:rPr lang="en-US" altLang="zh-CN"/>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fld id="{5AC18265-54CF-4A21-B4F4-4FB9273C50AF}" type="slidenum">
              <a:rPr lang="en-US" altLang="zh-CN"/>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35897" y="1684810"/>
            <a:ext cx="11416795" cy="7166657"/>
          </a:xfrm>
        </p:spPr>
        <p:txBody>
          <a:bodyPr anchor="b"/>
          <a:lstStyle>
            <a:lvl1pPr algn="l">
              <a:defRPr sz="1958" b="1"/>
            </a:lvl1pPr>
          </a:lstStyle>
          <a:p>
            <a:r>
              <a:rPr lang="zh-CN" altLang="en-US"/>
              <a:t>单击此处编辑母版标题样式</a:t>
            </a:r>
          </a:p>
        </p:txBody>
      </p:sp>
      <p:sp>
        <p:nvSpPr>
          <p:cNvPr id="3" name="内容占位符 2"/>
          <p:cNvSpPr>
            <a:spLocks noGrp="1"/>
          </p:cNvSpPr>
          <p:nvPr>
            <p:ph idx="1"/>
          </p:nvPr>
        </p:nvSpPr>
        <p:spPr>
          <a:xfrm>
            <a:off x="13569241" y="1684809"/>
            <a:ext cx="19399201" cy="36102168"/>
          </a:xfrm>
        </p:spPr>
        <p:txBody>
          <a:bodyPr/>
          <a:lstStyle>
            <a:lvl1pPr>
              <a:defRPr sz="3133"/>
            </a:lvl1pPr>
            <a:lvl2pPr>
              <a:defRPr sz="2741"/>
            </a:lvl2pPr>
            <a:lvl3pPr>
              <a:defRPr sz="2350"/>
            </a:lvl3pPr>
            <a:lvl4pPr>
              <a:defRPr sz="1958"/>
            </a:lvl4pPr>
            <a:lvl5pPr>
              <a:defRPr sz="1958"/>
            </a:lvl5pPr>
            <a:lvl6pPr>
              <a:defRPr sz="1958"/>
            </a:lvl6pPr>
            <a:lvl7pPr>
              <a:defRPr sz="1958"/>
            </a:lvl7pPr>
            <a:lvl8pPr>
              <a:defRPr sz="1958"/>
            </a:lvl8pPr>
            <a:lvl9pPr>
              <a:defRPr sz="1958"/>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1735897" y="8851467"/>
            <a:ext cx="11416795" cy="28935511"/>
          </a:xfrm>
        </p:spPr>
        <p:txBody>
          <a:bodyPr/>
          <a:lstStyle>
            <a:lvl1pPr marL="0" indent="0">
              <a:buNone/>
              <a:defRPr sz="1371"/>
            </a:lvl1pPr>
            <a:lvl2pPr marL="447645" indent="0">
              <a:buNone/>
              <a:defRPr sz="1175"/>
            </a:lvl2pPr>
            <a:lvl3pPr marL="895289" indent="0">
              <a:buNone/>
              <a:defRPr sz="979"/>
            </a:lvl3pPr>
            <a:lvl4pPr marL="1342934" indent="0">
              <a:buNone/>
              <a:defRPr sz="881"/>
            </a:lvl4pPr>
            <a:lvl5pPr marL="1790578" indent="0">
              <a:buNone/>
              <a:defRPr sz="881"/>
            </a:lvl5pPr>
            <a:lvl6pPr marL="2238223" indent="0">
              <a:buNone/>
              <a:defRPr sz="881"/>
            </a:lvl6pPr>
            <a:lvl7pPr marL="2685867" indent="0">
              <a:buNone/>
              <a:defRPr sz="881"/>
            </a:lvl7pPr>
            <a:lvl8pPr marL="3133512" indent="0">
              <a:buNone/>
              <a:defRPr sz="881"/>
            </a:lvl8pPr>
            <a:lvl9pPr marL="3581156" indent="0">
              <a:buNone/>
              <a:defRPr sz="881"/>
            </a:lvl9pPr>
          </a:lstStyle>
          <a:p>
            <a:pPr lvl="0"/>
            <a:r>
              <a:rPr lang="zh-CN" altLang="en-US"/>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376A09EC-254B-429A-985D-F542E3CF9F79}" type="slidenum">
              <a:rPr lang="en-US" altLang="zh-CN"/>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802473" y="29610058"/>
            <a:ext cx="20822262" cy="3495512"/>
          </a:xfrm>
        </p:spPr>
        <p:txBody>
          <a:bodyPr anchor="b"/>
          <a:lstStyle>
            <a:lvl1pPr algn="l">
              <a:defRPr sz="1958" b="1"/>
            </a:lvl1pPr>
          </a:lstStyle>
          <a:p>
            <a:r>
              <a:rPr lang="zh-CN" altLang="en-US"/>
              <a:t>单击此处编辑母版标题样式</a:t>
            </a:r>
          </a:p>
        </p:txBody>
      </p:sp>
      <p:sp>
        <p:nvSpPr>
          <p:cNvPr id="3" name="图片占位符 2"/>
          <p:cNvSpPr>
            <a:spLocks noGrp="1"/>
          </p:cNvSpPr>
          <p:nvPr>
            <p:ph type="pic" idx="1"/>
          </p:nvPr>
        </p:nvSpPr>
        <p:spPr>
          <a:xfrm>
            <a:off x="6802473" y="3779941"/>
            <a:ext cx="20822262" cy="25379383"/>
          </a:xfrm>
        </p:spPr>
        <p:txBody>
          <a:bodyPr/>
          <a:lstStyle>
            <a:lvl1pPr marL="0" indent="0">
              <a:buNone/>
              <a:defRPr sz="3133"/>
            </a:lvl1pPr>
            <a:lvl2pPr marL="447645" indent="0">
              <a:buNone/>
              <a:defRPr sz="2741"/>
            </a:lvl2pPr>
            <a:lvl3pPr marL="895289" indent="0">
              <a:buNone/>
              <a:defRPr sz="2350"/>
            </a:lvl3pPr>
            <a:lvl4pPr marL="1342934" indent="0">
              <a:buNone/>
              <a:defRPr sz="1958"/>
            </a:lvl4pPr>
            <a:lvl5pPr marL="1790578" indent="0">
              <a:buNone/>
              <a:defRPr sz="1958"/>
            </a:lvl5pPr>
            <a:lvl6pPr marL="2238223" indent="0">
              <a:buNone/>
              <a:defRPr sz="1958"/>
            </a:lvl6pPr>
            <a:lvl7pPr marL="2685867" indent="0">
              <a:buNone/>
              <a:defRPr sz="1958"/>
            </a:lvl7pPr>
            <a:lvl8pPr marL="3133512" indent="0">
              <a:buNone/>
              <a:defRPr sz="1958"/>
            </a:lvl8pPr>
            <a:lvl9pPr marL="3581156" indent="0">
              <a:buNone/>
              <a:defRPr sz="1958"/>
            </a:lvl9pPr>
          </a:lstStyle>
          <a:p>
            <a:pPr lvl="0"/>
            <a:endParaRPr lang="zh-CN" altLang="en-US" noProof="0"/>
          </a:p>
        </p:txBody>
      </p:sp>
      <p:sp>
        <p:nvSpPr>
          <p:cNvPr id="4" name="文本占位符 3"/>
          <p:cNvSpPr>
            <a:spLocks noGrp="1"/>
          </p:cNvSpPr>
          <p:nvPr>
            <p:ph type="body" sz="half" idx="2"/>
          </p:nvPr>
        </p:nvSpPr>
        <p:spPr>
          <a:xfrm>
            <a:off x="6802473" y="33105570"/>
            <a:ext cx="20822262" cy="4964281"/>
          </a:xfrm>
        </p:spPr>
        <p:txBody>
          <a:bodyPr/>
          <a:lstStyle>
            <a:lvl1pPr marL="0" indent="0">
              <a:buNone/>
              <a:defRPr sz="1371"/>
            </a:lvl1pPr>
            <a:lvl2pPr marL="447645" indent="0">
              <a:buNone/>
              <a:defRPr sz="1175"/>
            </a:lvl2pPr>
            <a:lvl3pPr marL="895289" indent="0">
              <a:buNone/>
              <a:defRPr sz="979"/>
            </a:lvl3pPr>
            <a:lvl4pPr marL="1342934" indent="0">
              <a:buNone/>
              <a:defRPr sz="881"/>
            </a:lvl4pPr>
            <a:lvl5pPr marL="1790578" indent="0">
              <a:buNone/>
              <a:defRPr sz="881"/>
            </a:lvl5pPr>
            <a:lvl6pPr marL="2238223" indent="0">
              <a:buNone/>
              <a:defRPr sz="881"/>
            </a:lvl6pPr>
            <a:lvl7pPr marL="2685867" indent="0">
              <a:buNone/>
              <a:defRPr sz="881"/>
            </a:lvl7pPr>
            <a:lvl8pPr marL="3133512" indent="0">
              <a:buNone/>
              <a:defRPr sz="881"/>
            </a:lvl8pPr>
            <a:lvl9pPr marL="3581156" indent="0">
              <a:buNone/>
              <a:defRPr sz="881"/>
            </a:lvl9pPr>
          </a:lstStyle>
          <a:p>
            <a:pPr lvl="0"/>
            <a:r>
              <a:rPr lang="zh-CN" altLang="en-US"/>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8052F2C8-22FF-4FA8-8BC0-A4D2DDC82AC8}" type="slidenum">
              <a:rPr lang="en-US" altLang="zh-CN"/>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35898" y="1694135"/>
            <a:ext cx="31232544" cy="7050088"/>
          </a:xfrm>
          <a:prstGeom prst="rect">
            <a:avLst/>
          </a:prstGeom>
          <a:noFill/>
          <a:ln w="9525">
            <a:noFill/>
            <a:miter lim="800000"/>
            <a:headEnd/>
            <a:tailEnd/>
          </a:ln>
          <a:effectLst/>
        </p:spPr>
        <p:txBody>
          <a:bodyPr vert="horz" wrap="square" lIns="431974" tIns="215984" rIns="431974" bIns="215984" numCol="1" anchor="ctr" anchorCtr="0" compatLnSpc="1">
            <a:prstTxWarp prst="textNoShape">
              <a:avLst/>
            </a:prstTxWarp>
          </a:bodyPr>
          <a:lstStyle/>
          <a:p>
            <a:pPr lvl="0"/>
            <a:r>
              <a:rPr lang="zh-CN" altLang="en-US"/>
              <a:t>单击此处编辑母版标题样式</a:t>
            </a:r>
          </a:p>
        </p:txBody>
      </p:sp>
      <p:sp>
        <p:nvSpPr>
          <p:cNvPr id="1027" name="Rectangle 3"/>
          <p:cNvSpPr>
            <a:spLocks noGrp="1" noChangeArrowheads="1"/>
          </p:cNvSpPr>
          <p:nvPr>
            <p:ph type="body" idx="1"/>
          </p:nvPr>
        </p:nvSpPr>
        <p:spPr bwMode="auto">
          <a:xfrm>
            <a:off x="1735898" y="9869501"/>
            <a:ext cx="31232544" cy="27917476"/>
          </a:xfrm>
          <a:prstGeom prst="rect">
            <a:avLst/>
          </a:prstGeom>
          <a:noFill/>
          <a:ln w="9525">
            <a:noFill/>
            <a:miter lim="800000"/>
            <a:headEnd/>
            <a:tailEnd/>
          </a:ln>
          <a:effectLst/>
        </p:spPr>
        <p:txBody>
          <a:bodyPr vert="horz" wrap="square" lIns="431974" tIns="215984" rIns="431974" bIns="215984"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Rectangle 4"/>
          <p:cNvSpPr>
            <a:spLocks noGrp="1" noChangeArrowheads="1"/>
          </p:cNvSpPr>
          <p:nvPr>
            <p:ph type="dt" sz="half" idx="2"/>
          </p:nvPr>
        </p:nvSpPr>
        <p:spPr bwMode="auto">
          <a:xfrm>
            <a:off x="1735898" y="38520585"/>
            <a:ext cx="8096319" cy="293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1974" tIns="215984" rIns="431974" bIns="215984" numCol="1" anchor="t" anchorCtr="0" compatLnSpc="1">
            <a:prstTxWarp prst="textNoShape">
              <a:avLst/>
            </a:prstTxWarp>
          </a:bodyPr>
          <a:lstStyle>
            <a:lvl1pPr defTabSz="4230862" eaLnBrk="1" hangingPunct="1">
              <a:defRPr sz="6462">
                <a:latin typeface="Arial" charset="0"/>
                <a:ea typeface="宋体" panose="02010600030101010101" pitchFamily="2" charset="-122"/>
              </a:defRPr>
            </a:lvl1pPr>
          </a:lstStyle>
          <a:p>
            <a:pPr>
              <a:defRPr/>
            </a:pPr>
            <a:endParaRPr lang="en-US" altLang="zh-CN"/>
          </a:p>
        </p:txBody>
      </p:sp>
      <p:sp>
        <p:nvSpPr>
          <p:cNvPr id="1029" name="Rectangle 5"/>
          <p:cNvSpPr>
            <a:spLocks noGrp="1" noChangeArrowheads="1"/>
          </p:cNvSpPr>
          <p:nvPr>
            <p:ph type="ftr" sz="quarter" idx="3"/>
          </p:nvPr>
        </p:nvSpPr>
        <p:spPr bwMode="auto">
          <a:xfrm>
            <a:off x="11857146" y="38520585"/>
            <a:ext cx="10990047" cy="293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1974" tIns="215984" rIns="431974" bIns="215984" numCol="1" anchor="t" anchorCtr="0" compatLnSpc="1">
            <a:prstTxWarp prst="textNoShape">
              <a:avLst/>
            </a:prstTxWarp>
          </a:bodyPr>
          <a:lstStyle>
            <a:lvl1pPr algn="ctr" defTabSz="4230862" eaLnBrk="1" hangingPunct="1">
              <a:defRPr sz="6462">
                <a:latin typeface="Arial" charset="0"/>
                <a:ea typeface="宋体" panose="02010600030101010101" pitchFamily="2" charset="-122"/>
              </a:defRPr>
            </a:lvl1pPr>
          </a:lstStyle>
          <a:p>
            <a:pPr>
              <a:defRPr/>
            </a:pPr>
            <a:endParaRPr lang="en-US" altLang="zh-CN"/>
          </a:p>
        </p:txBody>
      </p:sp>
      <p:sp>
        <p:nvSpPr>
          <p:cNvPr id="1030" name="Rectangle 6"/>
          <p:cNvSpPr>
            <a:spLocks noGrp="1" noChangeArrowheads="1"/>
          </p:cNvSpPr>
          <p:nvPr>
            <p:ph type="sldNum" sz="quarter" idx="4"/>
          </p:nvPr>
        </p:nvSpPr>
        <p:spPr bwMode="auto">
          <a:xfrm>
            <a:off x="24872123" y="38520585"/>
            <a:ext cx="8096319" cy="293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1974" tIns="215984" rIns="431974" bIns="215984" numCol="1" anchor="t" anchorCtr="0" compatLnSpc="1">
            <a:prstTxWarp prst="textNoShape">
              <a:avLst/>
            </a:prstTxWarp>
          </a:bodyPr>
          <a:lstStyle>
            <a:lvl1pPr algn="r" defTabSz="4230862" eaLnBrk="1" hangingPunct="1">
              <a:defRPr sz="6462"/>
            </a:lvl1pPr>
          </a:lstStyle>
          <a:p>
            <a:fld id="{56C728F9-87E7-4604-B187-3EE45161042F}"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230862" rtl="0" eaLnBrk="0" fontAlgn="base" hangingPunct="0">
        <a:spcBef>
          <a:spcPct val="0"/>
        </a:spcBef>
        <a:spcAft>
          <a:spcPct val="0"/>
        </a:spcAft>
        <a:defRPr sz="20365">
          <a:solidFill>
            <a:schemeClr val="tx2"/>
          </a:solidFill>
          <a:latin typeface="+mj-lt"/>
          <a:ea typeface="+mj-ea"/>
          <a:cs typeface="+mj-cs"/>
        </a:defRPr>
      </a:lvl1pPr>
      <a:lvl2pPr algn="ctr" defTabSz="4230862" rtl="0" eaLnBrk="0" fontAlgn="base" hangingPunct="0">
        <a:spcBef>
          <a:spcPct val="0"/>
        </a:spcBef>
        <a:spcAft>
          <a:spcPct val="0"/>
        </a:spcAft>
        <a:defRPr sz="20365">
          <a:solidFill>
            <a:schemeClr val="tx2"/>
          </a:solidFill>
          <a:latin typeface="Arial" charset="0"/>
          <a:ea typeface="宋体" pitchFamily="2" charset="-122"/>
        </a:defRPr>
      </a:lvl2pPr>
      <a:lvl3pPr algn="ctr" defTabSz="4230862" rtl="0" eaLnBrk="0" fontAlgn="base" hangingPunct="0">
        <a:spcBef>
          <a:spcPct val="0"/>
        </a:spcBef>
        <a:spcAft>
          <a:spcPct val="0"/>
        </a:spcAft>
        <a:defRPr sz="20365">
          <a:solidFill>
            <a:schemeClr val="tx2"/>
          </a:solidFill>
          <a:latin typeface="Arial" charset="0"/>
          <a:ea typeface="宋体" pitchFamily="2" charset="-122"/>
        </a:defRPr>
      </a:lvl3pPr>
      <a:lvl4pPr algn="ctr" defTabSz="4230862" rtl="0" eaLnBrk="0" fontAlgn="base" hangingPunct="0">
        <a:spcBef>
          <a:spcPct val="0"/>
        </a:spcBef>
        <a:spcAft>
          <a:spcPct val="0"/>
        </a:spcAft>
        <a:defRPr sz="20365">
          <a:solidFill>
            <a:schemeClr val="tx2"/>
          </a:solidFill>
          <a:latin typeface="Arial" charset="0"/>
          <a:ea typeface="宋体" pitchFamily="2" charset="-122"/>
        </a:defRPr>
      </a:lvl4pPr>
      <a:lvl5pPr algn="ctr" defTabSz="4230862" rtl="0" eaLnBrk="0" fontAlgn="base" hangingPunct="0">
        <a:spcBef>
          <a:spcPct val="0"/>
        </a:spcBef>
        <a:spcAft>
          <a:spcPct val="0"/>
        </a:spcAft>
        <a:defRPr sz="20365">
          <a:solidFill>
            <a:schemeClr val="tx2"/>
          </a:solidFill>
          <a:latin typeface="Arial" charset="0"/>
          <a:ea typeface="宋体" pitchFamily="2" charset="-122"/>
        </a:defRPr>
      </a:lvl5pPr>
      <a:lvl6pPr marL="447645" algn="ctr" defTabSz="4230862" rtl="0" fontAlgn="base">
        <a:spcBef>
          <a:spcPct val="0"/>
        </a:spcBef>
        <a:spcAft>
          <a:spcPct val="0"/>
        </a:spcAft>
        <a:defRPr sz="20365">
          <a:solidFill>
            <a:schemeClr val="tx2"/>
          </a:solidFill>
          <a:latin typeface="Arial" charset="0"/>
          <a:ea typeface="宋体" pitchFamily="2" charset="-122"/>
        </a:defRPr>
      </a:lvl6pPr>
      <a:lvl7pPr marL="895289" algn="ctr" defTabSz="4230862" rtl="0" fontAlgn="base">
        <a:spcBef>
          <a:spcPct val="0"/>
        </a:spcBef>
        <a:spcAft>
          <a:spcPct val="0"/>
        </a:spcAft>
        <a:defRPr sz="20365">
          <a:solidFill>
            <a:schemeClr val="tx2"/>
          </a:solidFill>
          <a:latin typeface="Arial" charset="0"/>
          <a:ea typeface="宋体" pitchFamily="2" charset="-122"/>
        </a:defRPr>
      </a:lvl7pPr>
      <a:lvl8pPr marL="1342934" algn="ctr" defTabSz="4230862" rtl="0" fontAlgn="base">
        <a:spcBef>
          <a:spcPct val="0"/>
        </a:spcBef>
        <a:spcAft>
          <a:spcPct val="0"/>
        </a:spcAft>
        <a:defRPr sz="20365">
          <a:solidFill>
            <a:schemeClr val="tx2"/>
          </a:solidFill>
          <a:latin typeface="Arial" charset="0"/>
          <a:ea typeface="宋体" pitchFamily="2" charset="-122"/>
        </a:defRPr>
      </a:lvl8pPr>
      <a:lvl9pPr marL="1790578" algn="ctr" defTabSz="4230862" rtl="0" fontAlgn="base">
        <a:spcBef>
          <a:spcPct val="0"/>
        </a:spcBef>
        <a:spcAft>
          <a:spcPct val="0"/>
        </a:spcAft>
        <a:defRPr sz="20365">
          <a:solidFill>
            <a:schemeClr val="tx2"/>
          </a:solidFill>
          <a:latin typeface="Arial" charset="0"/>
          <a:ea typeface="宋体" pitchFamily="2" charset="-122"/>
        </a:defRPr>
      </a:lvl9pPr>
    </p:titleStyle>
    <p:bodyStyle>
      <a:lvl1pPr marL="1586962" indent="-1586962" algn="l" defTabSz="4230862" rtl="0" eaLnBrk="0" fontAlgn="base" hangingPunct="0">
        <a:spcBef>
          <a:spcPct val="20000"/>
        </a:spcBef>
        <a:spcAft>
          <a:spcPct val="0"/>
        </a:spcAft>
        <a:buChar char="•"/>
        <a:defRPr sz="14784">
          <a:solidFill>
            <a:schemeClr val="tx1"/>
          </a:solidFill>
          <a:latin typeface="+mn-lt"/>
          <a:ea typeface="+mn-ea"/>
          <a:cs typeface="+mn-cs"/>
        </a:defRPr>
      </a:lvl1pPr>
      <a:lvl2pPr marL="3436605" indent="-1321173" algn="l" defTabSz="4230862" rtl="0" eaLnBrk="0" fontAlgn="base" hangingPunct="0">
        <a:spcBef>
          <a:spcPct val="20000"/>
        </a:spcBef>
        <a:spcAft>
          <a:spcPct val="0"/>
        </a:spcAft>
        <a:buChar char="–"/>
        <a:defRPr sz="12924">
          <a:solidFill>
            <a:schemeClr val="tx1"/>
          </a:solidFill>
          <a:latin typeface="+mn-lt"/>
          <a:ea typeface="+mn-ea"/>
        </a:defRPr>
      </a:lvl2pPr>
      <a:lvl3pPr marL="5287801" indent="-1056938" algn="l" defTabSz="4230862" rtl="0" eaLnBrk="0" fontAlgn="base" hangingPunct="0">
        <a:spcBef>
          <a:spcPct val="20000"/>
        </a:spcBef>
        <a:spcAft>
          <a:spcPct val="0"/>
        </a:spcAft>
        <a:buChar char="•"/>
        <a:defRPr sz="11064">
          <a:solidFill>
            <a:schemeClr val="tx1"/>
          </a:solidFill>
          <a:latin typeface="+mn-lt"/>
          <a:ea typeface="+mn-ea"/>
        </a:defRPr>
      </a:lvl3pPr>
      <a:lvl4pPr marL="7403233" indent="-1058493" algn="l" defTabSz="4230862" rtl="0" eaLnBrk="0" fontAlgn="base" hangingPunct="0">
        <a:spcBef>
          <a:spcPct val="20000"/>
        </a:spcBef>
        <a:spcAft>
          <a:spcPct val="0"/>
        </a:spcAft>
        <a:buChar char="–"/>
        <a:defRPr sz="9301">
          <a:solidFill>
            <a:schemeClr val="tx1"/>
          </a:solidFill>
          <a:latin typeface="+mn-lt"/>
          <a:ea typeface="+mn-ea"/>
        </a:defRPr>
      </a:lvl4pPr>
      <a:lvl5pPr marL="9518663" indent="-1058493" algn="l" defTabSz="4230862" rtl="0" eaLnBrk="0" fontAlgn="base" hangingPunct="0">
        <a:spcBef>
          <a:spcPct val="20000"/>
        </a:spcBef>
        <a:spcAft>
          <a:spcPct val="0"/>
        </a:spcAft>
        <a:buChar char="»"/>
        <a:defRPr sz="9301">
          <a:solidFill>
            <a:schemeClr val="tx1"/>
          </a:solidFill>
          <a:latin typeface="+mn-lt"/>
          <a:ea typeface="+mn-ea"/>
        </a:defRPr>
      </a:lvl5pPr>
      <a:lvl6pPr marL="9966308" indent="-1058493" algn="l" defTabSz="4230862" rtl="0" fontAlgn="base">
        <a:spcBef>
          <a:spcPct val="20000"/>
        </a:spcBef>
        <a:spcAft>
          <a:spcPct val="0"/>
        </a:spcAft>
        <a:buChar char="»"/>
        <a:defRPr sz="9301">
          <a:solidFill>
            <a:schemeClr val="tx1"/>
          </a:solidFill>
          <a:latin typeface="+mn-lt"/>
          <a:ea typeface="+mn-ea"/>
        </a:defRPr>
      </a:lvl6pPr>
      <a:lvl7pPr marL="10413952" indent="-1058493" algn="l" defTabSz="4230862" rtl="0" fontAlgn="base">
        <a:spcBef>
          <a:spcPct val="20000"/>
        </a:spcBef>
        <a:spcAft>
          <a:spcPct val="0"/>
        </a:spcAft>
        <a:buChar char="»"/>
        <a:defRPr sz="9301">
          <a:solidFill>
            <a:schemeClr val="tx1"/>
          </a:solidFill>
          <a:latin typeface="+mn-lt"/>
          <a:ea typeface="+mn-ea"/>
        </a:defRPr>
      </a:lvl7pPr>
      <a:lvl8pPr marL="10861597" indent="-1058493" algn="l" defTabSz="4230862" rtl="0" fontAlgn="base">
        <a:spcBef>
          <a:spcPct val="20000"/>
        </a:spcBef>
        <a:spcAft>
          <a:spcPct val="0"/>
        </a:spcAft>
        <a:buChar char="»"/>
        <a:defRPr sz="9301">
          <a:solidFill>
            <a:schemeClr val="tx1"/>
          </a:solidFill>
          <a:latin typeface="+mn-lt"/>
          <a:ea typeface="+mn-ea"/>
        </a:defRPr>
      </a:lvl8pPr>
      <a:lvl9pPr marL="11309241" indent="-1058493" algn="l" defTabSz="4230862" rtl="0" fontAlgn="base">
        <a:spcBef>
          <a:spcPct val="20000"/>
        </a:spcBef>
        <a:spcAft>
          <a:spcPct val="0"/>
        </a:spcAft>
        <a:buChar char="»"/>
        <a:defRPr sz="9301">
          <a:solidFill>
            <a:schemeClr val="tx1"/>
          </a:solidFill>
          <a:latin typeface="+mn-lt"/>
          <a:ea typeface="+mn-ea"/>
        </a:defRPr>
      </a:lvl9pPr>
    </p:bodyStyle>
    <p:otherStyle>
      <a:defPPr>
        <a:defRPr lang="zh-CN"/>
      </a:defPPr>
      <a:lvl1pPr marL="0" algn="l" defTabSz="895289" rtl="0" eaLnBrk="1" latinLnBrk="0" hangingPunct="1">
        <a:defRPr sz="1762" kern="1200">
          <a:solidFill>
            <a:schemeClr val="tx1"/>
          </a:solidFill>
          <a:latin typeface="+mn-lt"/>
          <a:ea typeface="+mn-ea"/>
          <a:cs typeface="+mn-cs"/>
        </a:defRPr>
      </a:lvl1pPr>
      <a:lvl2pPr marL="447645" algn="l" defTabSz="895289" rtl="0" eaLnBrk="1" latinLnBrk="0" hangingPunct="1">
        <a:defRPr sz="1762" kern="1200">
          <a:solidFill>
            <a:schemeClr val="tx1"/>
          </a:solidFill>
          <a:latin typeface="+mn-lt"/>
          <a:ea typeface="+mn-ea"/>
          <a:cs typeface="+mn-cs"/>
        </a:defRPr>
      </a:lvl2pPr>
      <a:lvl3pPr marL="895289" algn="l" defTabSz="895289" rtl="0" eaLnBrk="1" latinLnBrk="0" hangingPunct="1">
        <a:defRPr sz="1762" kern="1200">
          <a:solidFill>
            <a:schemeClr val="tx1"/>
          </a:solidFill>
          <a:latin typeface="+mn-lt"/>
          <a:ea typeface="+mn-ea"/>
          <a:cs typeface="+mn-cs"/>
        </a:defRPr>
      </a:lvl3pPr>
      <a:lvl4pPr marL="1342934" algn="l" defTabSz="895289" rtl="0" eaLnBrk="1" latinLnBrk="0" hangingPunct="1">
        <a:defRPr sz="1762" kern="1200">
          <a:solidFill>
            <a:schemeClr val="tx1"/>
          </a:solidFill>
          <a:latin typeface="+mn-lt"/>
          <a:ea typeface="+mn-ea"/>
          <a:cs typeface="+mn-cs"/>
        </a:defRPr>
      </a:lvl4pPr>
      <a:lvl5pPr marL="1790578" algn="l" defTabSz="895289" rtl="0" eaLnBrk="1" latinLnBrk="0" hangingPunct="1">
        <a:defRPr sz="1762" kern="1200">
          <a:solidFill>
            <a:schemeClr val="tx1"/>
          </a:solidFill>
          <a:latin typeface="+mn-lt"/>
          <a:ea typeface="+mn-ea"/>
          <a:cs typeface="+mn-cs"/>
        </a:defRPr>
      </a:lvl5pPr>
      <a:lvl6pPr marL="2238223" algn="l" defTabSz="895289" rtl="0" eaLnBrk="1" latinLnBrk="0" hangingPunct="1">
        <a:defRPr sz="1762" kern="1200">
          <a:solidFill>
            <a:schemeClr val="tx1"/>
          </a:solidFill>
          <a:latin typeface="+mn-lt"/>
          <a:ea typeface="+mn-ea"/>
          <a:cs typeface="+mn-cs"/>
        </a:defRPr>
      </a:lvl6pPr>
      <a:lvl7pPr marL="2685867" algn="l" defTabSz="895289" rtl="0" eaLnBrk="1" latinLnBrk="0" hangingPunct="1">
        <a:defRPr sz="1762" kern="1200">
          <a:solidFill>
            <a:schemeClr val="tx1"/>
          </a:solidFill>
          <a:latin typeface="+mn-lt"/>
          <a:ea typeface="+mn-ea"/>
          <a:cs typeface="+mn-cs"/>
        </a:defRPr>
      </a:lvl7pPr>
      <a:lvl8pPr marL="3133512" algn="l" defTabSz="895289" rtl="0" eaLnBrk="1" latinLnBrk="0" hangingPunct="1">
        <a:defRPr sz="1762" kern="1200">
          <a:solidFill>
            <a:schemeClr val="tx1"/>
          </a:solidFill>
          <a:latin typeface="+mn-lt"/>
          <a:ea typeface="+mn-ea"/>
          <a:cs typeface="+mn-cs"/>
        </a:defRPr>
      </a:lvl8pPr>
      <a:lvl9pPr marL="3581156" algn="l" defTabSz="895289" rtl="0" eaLnBrk="1" latinLnBrk="0" hangingPunct="1">
        <a:defRPr sz="17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5"/>
          <p:cNvSpPr>
            <a:spLocks noChangeArrowheads="1"/>
          </p:cNvSpPr>
          <p:nvPr/>
        </p:nvSpPr>
        <p:spPr bwMode="auto">
          <a:xfrm>
            <a:off x="1983725" y="484926"/>
            <a:ext cx="30736889" cy="41181463"/>
          </a:xfrm>
          <a:prstGeom prst="roundRect">
            <a:avLst>
              <a:gd name="adj" fmla="val 7306"/>
            </a:avLst>
          </a:prstGeom>
          <a:noFill/>
          <a:ln w="76200">
            <a:solidFill>
              <a:schemeClr val="accent2"/>
            </a:solidFill>
            <a:round/>
            <a:headEnd/>
            <a:tailEnd/>
          </a:ln>
          <a:effectLst/>
        </p:spPr>
        <p:txBody>
          <a:bodyPr wrap="none" anchor="ctr"/>
          <a:lstStyle/>
          <a:p>
            <a:pPr algn="ctr" eaLnBrk="1" hangingPunct="1"/>
            <a:endParaRPr lang="zh-CN" altLang="en-US" sz="8322"/>
          </a:p>
        </p:txBody>
      </p:sp>
      <p:sp>
        <p:nvSpPr>
          <p:cNvPr id="3075" name="Rectangle 6"/>
          <p:cNvSpPr>
            <a:spLocks noChangeArrowheads="1"/>
          </p:cNvSpPr>
          <p:nvPr/>
        </p:nvSpPr>
        <p:spPr bwMode="auto">
          <a:xfrm>
            <a:off x="6264134" y="857947"/>
            <a:ext cx="22082814" cy="5110381"/>
          </a:xfrm>
          <a:prstGeom prst="rect">
            <a:avLst/>
          </a:prstGeom>
          <a:noFill/>
          <a:ln w="9525">
            <a:noFill/>
            <a:miter lim="800000"/>
            <a:headEnd/>
            <a:tailEnd/>
          </a:ln>
          <a:effectLst/>
        </p:spPr>
        <p:txBody>
          <a:bodyPr lIns="132101" tIns="66051" rIns="132101" bIns="66051" anchor="ctr"/>
          <a:lstStyle/>
          <a:p>
            <a:pPr algn="ctr" defTabSz="4530847" eaLnBrk="1" hangingPunct="1"/>
            <a:r>
              <a:rPr lang="en-US" altLang="zh-CN" sz="5875" b="1" dirty="0"/>
              <a:t>Poster Title</a:t>
            </a:r>
            <a:endParaRPr lang="en-US" altLang="zh-CN" sz="1958" b="1" dirty="0"/>
          </a:p>
          <a:p>
            <a:pPr algn="ctr" defTabSz="4530847" eaLnBrk="1" hangingPunct="1"/>
            <a:r>
              <a:rPr lang="en-US" altLang="zh-CN" sz="3721" b="1" dirty="0">
                <a:cs typeface="Arial" charset="0"/>
              </a:rPr>
              <a:t>Author(s)*</a:t>
            </a:r>
          </a:p>
          <a:p>
            <a:pPr algn="ctr" defTabSz="4530847" eaLnBrk="1" hangingPunct="1"/>
            <a:r>
              <a:rPr lang="zh-CN" altLang="en-US" sz="3721" b="1" dirty="0">
                <a:cs typeface="Arial" charset="0"/>
              </a:rPr>
              <a:t>（</a:t>
            </a:r>
            <a:r>
              <a:rPr lang="en-US" altLang="zh-CN" sz="3721" b="1" dirty="0" err="1">
                <a:cs typeface="Arial" charset="0"/>
              </a:rPr>
              <a:t>Affliation</a:t>
            </a:r>
            <a:r>
              <a:rPr lang="en-US" altLang="zh-CN" sz="3721" b="1" dirty="0">
                <a:cs typeface="Arial" charset="0"/>
              </a:rPr>
              <a:t>, Adress</a:t>
            </a:r>
            <a:r>
              <a:rPr lang="zh-CN" altLang="en-US" sz="3721" b="1" dirty="0">
                <a:cs typeface="Arial" charset="0"/>
              </a:rPr>
              <a:t>）</a:t>
            </a:r>
          </a:p>
          <a:p>
            <a:pPr algn="ctr" defTabSz="4530847" eaLnBrk="1" hangingPunct="1"/>
            <a:r>
              <a:rPr lang="zh-CN" altLang="en-US" sz="3721" b="1" dirty="0">
                <a:cs typeface="Arial" charset="0"/>
              </a:rPr>
              <a:t>*</a:t>
            </a:r>
            <a:r>
              <a:rPr lang="en-US" altLang="zh-CN" sz="3721" b="1" dirty="0">
                <a:cs typeface="Arial" charset="0"/>
              </a:rPr>
              <a:t>Email </a:t>
            </a:r>
            <a:r>
              <a:rPr lang="en-US" altLang="zh-CN" sz="3721" b="1" dirty="0" err="1">
                <a:cs typeface="Arial" charset="0"/>
              </a:rPr>
              <a:t>adress</a:t>
            </a:r>
            <a:endParaRPr lang="en-US" altLang="zh-CN" sz="3721" b="1" dirty="0">
              <a:cs typeface="Arial" charset="0"/>
            </a:endParaRPr>
          </a:p>
        </p:txBody>
      </p:sp>
      <p:sp>
        <p:nvSpPr>
          <p:cNvPr id="3076" name="Text Box 11"/>
          <p:cNvSpPr txBox="1">
            <a:spLocks noChangeArrowheads="1"/>
          </p:cNvSpPr>
          <p:nvPr/>
        </p:nvSpPr>
        <p:spPr bwMode="auto">
          <a:xfrm>
            <a:off x="2086305" y="7023665"/>
            <a:ext cx="10864222" cy="9873665"/>
          </a:xfrm>
          <a:prstGeom prst="rect">
            <a:avLst/>
          </a:prstGeom>
          <a:noFill/>
          <a:ln w="76200">
            <a:noFill/>
            <a:miter lim="800000"/>
            <a:headEnd/>
            <a:tailEnd/>
          </a:ln>
        </p:spPr>
        <p:txBody>
          <a:bodyPr lIns="422970" tIns="211487" rIns="422970" bIns="211487">
            <a:spAutoFit/>
          </a:bodyPr>
          <a:lstStyle/>
          <a:p>
            <a:pPr algn="just" defTabSz="4229309"/>
            <a:r>
              <a:rPr lang="en-US" altLang="zh-CN" sz="3231" dirty="0">
                <a:latin typeface="Times New Roman" pitchFamily="18" charset="0"/>
              </a:rPr>
              <a:t>For a decade and more, considerable effort has been focused on the engineering of metamaterials to achieve high-quality resonant optical responses for applications ranging from negative refraction to detection, signal modulation, and biosensing. However, most of metamaterials comprise arrays of sub-wavelength metallic resonators. Thus they suffer from high inherent resistive losses in the metal and the quality factor of resonances is limited.</a:t>
            </a:r>
          </a:p>
          <a:p>
            <a:pPr algn="just" defTabSz="4229309"/>
            <a:endParaRPr lang="en-US" altLang="zh-CN" sz="3231" dirty="0">
              <a:latin typeface="Times New Roman" pitchFamily="18" charset="0"/>
            </a:endParaRPr>
          </a:p>
          <a:p>
            <a:pPr algn="just" defTabSz="4229309"/>
            <a:r>
              <a:rPr lang="en-US" altLang="zh-CN" sz="3231" dirty="0">
                <a:latin typeface="Times New Roman" pitchFamily="18" charset="0"/>
              </a:rPr>
              <a:t>High-refractive-index dielectrics offer an alternative to metals. Dielectric particles display Mie resonances with very low absorption losses when illumination energy is below the bandgap. Furthermore, by exploiting the coupling between the dielectric resonators and the collective oscillations of unit cells, “trapped mode” or Fano resonances with low radiative losses can be excited in planar dielectric metamaterials. Such high quality resonances provide an platform for strong light-matter interactions with potential in a variety of applications.</a:t>
            </a:r>
            <a:endParaRPr lang="zh-CN" altLang="zh-CN" sz="3231" dirty="0">
              <a:latin typeface="Times New Roman" pitchFamily="18" charset="0"/>
            </a:endParaRPr>
          </a:p>
        </p:txBody>
      </p:sp>
      <p:sp>
        <p:nvSpPr>
          <p:cNvPr id="3077" name="Text Box 7"/>
          <p:cNvSpPr txBox="1">
            <a:spLocks noChangeArrowheads="1"/>
          </p:cNvSpPr>
          <p:nvPr/>
        </p:nvSpPr>
        <p:spPr bwMode="auto">
          <a:xfrm>
            <a:off x="1983724" y="5931025"/>
            <a:ext cx="10220762" cy="1255793"/>
          </a:xfrm>
          <a:prstGeom prst="rect">
            <a:avLst/>
          </a:prstGeom>
          <a:solidFill>
            <a:schemeClr val="accent2"/>
          </a:solidFill>
          <a:ln w="9525">
            <a:noFill/>
            <a:miter lim="800000"/>
            <a:headEnd/>
            <a:tailEnd/>
          </a:ln>
        </p:spPr>
        <p:txBody>
          <a:bodyPr lIns="422970" tIns="211487" rIns="422970" bIns="211487">
            <a:spAutoFit/>
          </a:bodyPr>
          <a:lstStyle/>
          <a:p>
            <a:pPr defTabSz="4229309" eaLnBrk="1" hangingPunct="1"/>
            <a:r>
              <a:rPr lang="es-ES_tradnl" altLang="zh-CN" sz="5385" b="1" dirty="0">
                <a:solidFill>
                  <a:schemeClr val="bg1"/>
                </a:solidFill>
              </a:rPr>
              <a:t>INTRODUCTION</a:t>
            </a:r>
            <a:endParaRPr lang="es-ES" altLang="zh-CN" sz="5385" b="1" dirty="0">
              <a:solidFill>
                <a:schemeClr val="bg1"/>
              </a:solidFill>
            </a:endParaRPr>
          </a:p>
        </p:txBody>
      </p:sp>
      <p:sp>
        <p:nvSpPr>
          <p:cNvPr id="3078" name="Text Box 11"/>
          <p:cNvSpPr txBox="1">
            <a:spLocks noChangeArrowheads="1"/>
          </p:cNvSpPr>
          <p:nvPr/>
        </p:nvSpPr>
        <p:spPr bwMode="auto">
          <a:xfrm>
            <a:off x="2580557" y="38455306"/>
            <a:ext cx="19881993" cy="2912668"/>
          </a:xfrm>
          <a:prstGeom prst="rect">
            <a:avLst/>
          </a:prstGeom>
          <a:noFill/>
          <a:ln w="76200">
            <a:noFill/>
            <a:miter lim="800000"/>
            <a:headEnd/>
            <a:tailEnd/>
          </a:ln>
        </p:spPr>
        <p:txBody>
          <a:bodyPr lIns="422970" tIns="211487" rIns="422970" bIns="211487">
            <a:spAutoFit/>
          </a:bodyPr>
          <a:lstStyle/>
          <a:p>
            <a:pPr algn="just" defTabSz="4229309"/>
            <a:r>
              <a:rPr lang="en-US" altLang="zh-CN" sz="3231">
                <a:latin typeface="Times New Roman" pitchFamily="18" charset="0"/>
              </a:rPr>
              <a:t>Dielectric metamaterials and metasurfaces exhibit resonances with unprecedented quality factors and provide a novel platform for enhancing light-matter interactions. Currently, rapid progresses are being made in both theory and experimental demonstration of dielectric metamaterials. The development of high quality dielectric metamaterials will present opportunities for slow light, enhanced nonlinearity, sensing applications and make the realization of new types of active lasing and optomechanical metamaterials possible.</a:t>
            </a:r>
          </a:p>
        </p:txBody>
      </p:sp>
      <p:sp>
        <p:nvSpPr>
          <p:cNvPr id="3079" name="Text Box 7"/>
          <p:cNvSpPr txBox="1">
            <a:spLocks noChangeArrowheads="1"/>
          </p:cNvSpPr>
          <p:nvPr/>
        </p:nvSpPr>
        <p:spPr bwMode="auto">
          <a:xfrm>
            <a:off x="1983724" y="37115539"/>
            <a:ext cx="20217711" cy="1255793"/>
          </a:xfrm>
          <a:prstGeom prst="rect">
            <a:avLst/>
          </a:prstGeom>
          <a:solidFill>
            <a:schemeClr val="accent2"/>
          </a:solidFill>
          <a:ln w="9525">
            <a:noFill/>
            <a:miter lim="800000"/>
            <a:headEnd/>
            <a:tailEnd/>
          </a:ln>
        </p:spPr>
        <p:txBody>
          <a:bodyPr lIns="422970" tIns="211487" rIns="422970" bIns="211487">
            <a:spAutoFit/>
          </a:bodyPr>
          <a:lstStyle/>
          <a:p>
            <a:pPr defTabSz="4229309" eaLnBrk="1" hangingPunct="1"/>
            <a:r>
              <a:rPr lang="es-ES_tradnl" altLang="zh-CN" sz="5385" b="1">
                <a:solidFill>
                  <a:schemeClr val="bg1"/>
                </a:solidFill>
              </a:rPr>
              <a:t> CONCLUTION</a:t>
            </a:r>
            <a:endParaRPr lang="es-ES" altLang="zh-CN" sz="5385" b="1">
              <a:solidFill>
                <a:schemeClr val="bg1"/>
              </a:solidFill>
            </a:endParaRPr>
          </a:p>
        </p:txBody>
      </p:sp>
      <p:sp>
        <p:nvSpPr>
          <p:cNvPr id="3080" name="Text Box 11"/>
          <p:cNvSpPr txBox="1">
            <a:spLocks noChangeArrowheads="1"/>
          </p:cNvSpPr>
          <p:nvPr/>
        </p:nvSpPr>
        <p:spPr bwMode="auto">
          <a:xfrm>
            <a:off x="22826246" y="38411786"/>
            <a:ext cx="9521348" cy="1422141"/>
          </a:xfrm>
          <a:prstGeom prst="rect">
            <a:avLst/>
          </a:prstGeom>
          <a:noFill/>
          <a:ln w="76200">
            <a:noFill/>
            <a:miter lim="800000"/>
            <a:headEnd/>
            <a:tailEnd/>
          </a:ln>
        </p:spPr>
        <p:txBody>
          <a:bodyPr lIns="422970" tIns="211487" rIns="422970" bIns="211487">
            <a:spAutoFit/>
          </a:bodyPr>
          <a:lstStyle/>
          <a:p>
            <a:pPr defTabSz="4229309"/>
            <a:r>
              <a:rPr lang="en-US" altLang="zh-CN" sz="3231" dirty="0">
                <a:latin typeface="Times New Roman" pitchFamily="18" charset="0"/>
              </a:rPr>
              <a:t>This work was supported by the National Natural Science Foundation of China (Grant no. </a:t>
            </a:r>
            <a:r>
              <a:rPr lang="en-US" altLang="zh-CN" sz="3231" dirty="0" err="1">
                <a:latin typeface="Times New Roman" pitchFamily="18" charset="0"/>
              </a:rPr>
              <a:t>xxxxxx</a:t>
            </a:r>
            <a:r>
              <a:rPr lang="en-US" altLang="zh-CN" sz="3231" dirty="0">
                <a:latin typeface="Times New Roman" pitchFamily="18" charset="0"/>
              </a:rPr>
              <a:t>).</a:t>
            </a:r>
            <a:endParaRPr lang="zh-CN" altLang="es-ES" sz="3231" dirty="0">
              <a:latin typeface="Times New Roman" pitchFamily="18" charset="0"/>
            </a:endParaRPr>
          </a:p>
        </p:txBody>
      </p:sp>
      <p:sp>
        <p:nvSpPr>
          <p:cNvPr id="3081" name="Text Box 7"/>
          <p:cNvSpPr txBox="1">
            <a:spLocks noChangeArrowheads="1"/>
          </p:cNvSpPr>
          <p:nvPr/>
        </p:nvSpPr>
        <p:spPr bwMode="auto">
          <a:xfrm>
            <a:off x="23133987" y="37115539"/>
            <a:ext cx="9586627" cy="1255793"/>
          </a:xfrm>
          <a:prstGeom prst="rect">
            <a:avLst/>
          </a:prstGeom>
          <a:solidFill>
            <a:schemeClr val="accent2"/>
          </a:solidFill>
          <a:ln w="9525">
            <a:noFill/>
            <a:miter lim="800000"/>
            <a:headEnd/>
            <a:tailEnd/>
          </a:ln>
        </p:spPr>
        <p:txBody>
          <a:bodyPr lIns="422970" tIns="211487" rIns="422970" bIns="211487">
            <a:spAutoFit/>
          </a:bodyPr>
          <a:lstStyle/>
          <a:p>
            <a:pPr defTabSz="4229309" eaLnBrk="1" hangingPunct="1"/>
            <a:r>
              <a:rPr lang="es-ES_tradnl" altLang="zh-CN" sz="5385" b="1">
                <a:solidFill>
                  <a:schemeClr val="bg1"/>
                </a:solidFill>
              </a:rPr>
              <a:t>FUNDING</a:t>
            </a:r>
            <a:endParaRPr lang="es-ES" altLang="zh-CN" sz="5385" b="1">
              <a:solidFill>
                <a:schemeClr val="bg1"/>
              </a:solidFill>
            </a:endParaRPr>
          </a:p>
        </p:txBody>
      </p:sp>
      <p:sp>
        <p:nvSpPr>
          <p:cNvPr id="3082" name="Text Box 7"/>
          <p:cNvSpPr txBox="1">
            <a:spLocks noChangeArrowheads="1"/>
          </p:cNvSpPr>
          <p:nvPr/>
        </p:nvSpPr>
        <p:spPr bwMode="auto">
          <a:xfrm>
            <a:off x="1909120" y="16778151"/>
            <a:ext cx="30774191" cy="1255793"/>
          </a:xfrm>
          <a:prstGeom prst="rect">
            <a:avLst/>
          </a:prstGeom>
          <a:solidFill>
            <a:schemeClr val="accent2"/>
          </a:solidFill>
          <a:ln w="9525">
            <a:noFill/>
            <a:miter lim="800000"/>
            <a:headEnd/>
            <a:tailEnd/>
          </a:ln>
        </p:spPr>
        <p:txBody>
          <a:bodyPr lIns="422970" tIns="211487" rIns="422970" bIns="211487">
            <a:spAutoFit/>
          </a:bodyPr>
          <a:lstStyle/>
          <a:p>
            <a:pPr algn="ctr" defTabSz="4229309" eaLnBrk="1" hangingPunct="1"/>
            <a:r>
              <a:rPr lang="es-ES_tradnl" altLang="zh-CN" sz="5385" b="1">
                <a:solidFill>
                  <a:schemeClr val="bg1"/>
                </a:solidFill>
              </a:rPr>
              <a:t>RESULTS</a:t>
            </a:r>
            <a:endParaRPr lang="es-ES" altLang="zh-CN" sz="5385" b="1">
              <a:solidFill>
                <a:schemeClr val="bg1"/>
              </a:solidFill>
            </a:endParaRPr>
          </a:p>
        </p:txBody>
      </p:sp>
      <p:sp>
        <p:nvSpPr>
          <p:cNvPr id="3083" name="Rectangle 14"/>
          <p:cNvSpPr>
            <a:spLocks noChangeArrowheads="1"/>
          </p:cNvSpPr>
          <p:nvPr/>
        </p:nvSpPr>
        <p:spPr bwMode="auto">
          <a:xfrm>
            <a:off x="1489473" y="-686502"/>
            <a:ext cx="184731" cy="1373005"/>
          </a:xfrm>
          <a:prstGeom prst="rect">
            <a:avLst/>
          </a:prstGeom>
          <a:noFill/>
          <a:ln w="9525">
            <a:noFill/>
            <a:miter lim="800000"/>
            <a:headEnd/>
            <a:tailEnd/>
          </a:ln>
          <a:effectLst/>
        </p:spPr>
        <p:txBody>
          <a:bodyPr wrap="none" anchor="ctr">
            <a:spAutoFit/>
          </a:bodyPr>
          <a:lstStyle/>
          <a:p>
            <a:pPr eaLnBrk="1" hangingPunct="1"/>
            <a:endParaRPr lang="zh-CN" altLang="en-US" sz="8322"/>
          </a:p>
        </p:txBody>
      </p:sp>
      <p:sp>
        <p:nvSpPr>
          <p:cNvPr id="3084" name="Rectangle 15"/>
          <p:cNvSpPr>
            <a:spLocks noChangeArrowheads="1"/>
          </p:cNvSpPr>
          <p:nvPr/>
        </p:nvSpPr>
        <p:spPr bwMode="auto">
          <a:xfrm>
            <a:off x="1489473" y="-686502"/>
            <a:ext cx="184731" cy="1373005"/>
          </a:xfrm>
          <a:prstGeom prst="rect">
            <a:avLst/>
          </a:prstGeom>
          <a:noFill/>
          <a:ln w="9525">
            <a:noFill/>
            <a:miter lim="800000"/>
            <a:headEnd/>
            <a:tailEnd/>
          </a:ln>
          <a:effectLst/>
        </p:spPr>
        <p:txBody>
          <a:bodyPr wrap="none" anchor="ctr">
            <a:spAutoFit/>
          </a:bodyPr>
          <a:lstStyle/>
          <a:p>
            <a:pPr eaLnBrk="1" hangingPunct="1"/>
            <a:endParaRPr lang="zh-CN" altLang="en-US" sz="8322"/>
          </a:p>
        </p:txBody>
      </p:sp>
      <p:sp>
        <p:nvSpPr>
          <p:cNvPr id="3085" name="Text Box 7"/>
          <p:cNvSpPr txBox="1">
            <a:spLocks noChangeArrowheads="1"/>
          </p:cNvSpPr>
          <p:nvPr/>
        </p:nvSpPr>
        <p:spPr bwMode="auto">
          <a:xfrm>
            <a:off x="12950527" y="5931025"/>
            <a:ext cx="19770087" cy="1255793"/>
          </a:xfrm>
          <a:prstGeom prst="rect">
            <a:avLst/>
          </a:prstGeom>
          <a:solidFill>
            <a:schemeClr val="accent2"/>
          </a:solidFill>
          <a:ln w="9525">
            <a:noFill/>
            <a:miter lim="800000"/>
            <a:headEnd/>
            <a:tailEnd/>
          </a:ln>
        </p:spPr>
        <p:txBody>
          <a:bodyPr lIns="422970" tIns="211487" rIns="422970" bIns="211487">
            <a:spAutoFit/>
          </a:bodyPr>
          <a:lstStyle/>
          <a:p>
            <a:pPr algn="ctr" defTabSz="4229309" eaLnBrk="1" hangingPunct="1"/>
            <a:r>
              <a:rPr lang="es-ES_tradnl" altLang="zh-CN" sz="5385" b="1">
                <a:solidFill>
                  <a:schemeClr val="bg1"/>
                </a:solidFill>
              </a:rPr>
              <a:t>METHODS</a:t>
            </a:r>
            <a:endParaRPr lang="es-ES" altLang="zh-CN" sz="5385" b="1">
              <a:solidFill>
                <a:schemeClr val="bg1"/>
              </a:solidFill>
            </a:endParaRPr>
          </a:p>
        </p:txBody>
      </p:sp>
      <p:sp>
        <p:nvSpPr>
          <p:cNvPr id="3086" name="Rectangle 17"/>
          <p:cNvSpPr>
            <a:spLocks noChangeArrowheads="1"/>
          </p:cNvSpPr>
          <p:nvPr/>
        </p:nvSpPr>
        <p:spPr bwMode="auto">
          <a:xfrm>
            <a:off x="1489473" y="-685725"/>
            <a:ext cx="184731" cy="1373005"/>
          </a:xfrm>
          <a:prstGeom prst="rect">
            <a:avLst/>
          </a:prstGeom>
          <a:noFill/>
          <a:ln w="9525">
            <a:noFill/>
            <a:miter lim="800000"/>
            <a:headEnd/>
            <a:tailEnd/>
          </a:ln>
          <a:effectLst/>
        </p:spPr>
        <p:txBody>
          <a:bodyPr wrap="none" anchor="ctr">
            <a:spAutoFit/>
          </a:bodyPr>
          <a:lstStyle/>
          <a:p>
            <a:pPr eaLnBrk="1" hangingPunct="1"/>
            <a:endParaRPr lang="zh-CN" altLang="en-US" sz="8322"/>
          </a:p>
        </p:txBody>
      </p:sp>
      <p:sp>
        <p:nvSpPr>
          <p:cNvPr id="3087" name="Text Box 22"/>
          <p:cNvSpPr txBox="1">
            <a:spLocks noChangeArrowheads="1"/>
          </p:cNvSpPr>
          <p:nvPr/>
        </p:nvSpPr>
        <p:spPr bwMode="auto">
          <a:xfrm>
            <a:off x="13297126" y="14550908"/>
            <a:ext cx="8997565" cy="1973900"/>
          </a:xfrm>
          <a:prstGeom prst="rect">
            <a:avLst/>
          </a:prstGeom>
          <a:noFill/>
          <a:ln w="9525">
            <a:noFill/>
            <a:miter lim="800000"/>
            <a:headEnd/>
            <a:tailEnd/>
          </a:ln>
          <a:effectLst/>
        </p:spPr>
        <p:txBody>
          <a:bodyPr>
            <a:spAutoFit/>
          </a:bodyPr>
          <a:lstStyle/>
          <a:p>
            <a:pPr algn="just" defTabSz="4230862"/>
            <a:r>
              <a:rPr lang="en-US" altLang="zh-CN" sz="2448">
                <a:latin typeface="Times New Roman" pitchFamily="18" charset="0"/>
              </a:rPr>
              <a:t>Fig. 1. (a)  Trapped mode resonances in metallic (left) and dielectric (right) metamaterials based on the anti-phase oscillation of conduction or displacement currents. (b) Measured refractive index of silicon. The inset shows an electron microscope image of a fabricated silicon metamaterial.</a:t>
            </a:r>
          </a:p>
        </p:txBody>
      </p:sp>
      <p:sp>
        <p:nvSpPr>
          <p:cNvPr id="3088" name="Text Box 24"/>
          <p:cNvSpPr txBox="1">
            <a:spLocks noChangeArrowheads="1"/>
          </p:cNvSpPr>
          <p:nvPr/>
        </p:nvSpPr>
        <p:spPr bwMode="auto">
          <a:xfrm>
            <a:off x="2580557" y="20180409"/>
            <a:ext cx="9623929" cy="542434"/>
          </a:xfrm>
          <a:prstGeom prst="rect">
            <a:avLst/>
          </a:prstGeom>
          <a:noFill/>
          <a:ln w="9525">
            <a:noFill/>
            <a:miter lim="800000"/>
            <a:headEnd/>
            <a:tailEnd/>
          </a:ln>
          <a:effectLst/>
        </p:spPr>
        <p:txBody>
          <a:bodyPr>
            <a:spAutoFit/>
          </a:bodyPr>
          <a:lstStyle/>
          <a:p>
            <a:pPr algn="ctr" defTabSz="4230862" eaLnBrk="1" hangingPunct="1"/>
            <a:r>
              <a:rPr lang="en-US" altLang="en-US" sz="2937" b="1">
                <a:latin typeface="Times New Roman" pitchFamily="18" charset="0"/>
              </a:rPr>
              <a:t>Sharp Fano resonances</a:t>
            </a:r>
            <a:endParaRPr lang="en-US" altLang="zh-CN" sz="2937" b="1">
              <a:latin typeface="Times New Roman" pitchFamily="18" charset="0"/>
            </a:endParaRPr>
          </a:p>
        </p:txBody>
      </p:sp>
      <p:sp>
        <p:nvSpPr>
          <p:cNvPr id="3089" name="Rectangle 29"/>
          <p:cNvSpPr>
            <a:spLocks noChangeArrowheads="1"/>
          </p:cNvSpPr>
          <p:nvPr/>
        </p:nvSpPr>
        <p:spPr bwMode="auto">
          <a:xfrm>
            <a:off x="22527829" y="7519472"/>
            <a:ext cx="9745161" cy="9129677"/>
          </a:xfrm>
          <a:prstGeom prst="rect">
            <a:avLst/>
          </a:prstGeom>
          <a:noFill/>
          <a:ln w="9525">
            <a:noFill/>
            <a:miter lim="800000"/>
            <a:headEnd/>
            <a:tailEnd/>
          </a:ln>
          <a:effectLst/>
        </p:spPr>
        <p:txBody>
          <a:bodyPr>
            <a:spAutoFit/>
          </a:bodyPr>
          <a:lstStyle/>
          <a:p>
            <a:pPr algn="just" defTabSz="4230862" eaLnBrk="1" hangingPunct="1">
              <a:buFontTx/>
              <a:buChar char="•"/>
            </a:pPr>
            <a:r>
              <a:rPr lang="en-US" altLang="zh-CN" sz="2937">
                <a:latin typeface="Times New Roman" pitchFamily="18" charset="0"/>
              </a:rPr>
              <a:t>Proposed dielectric metamaterials consist of periodical array of sub-wavelength dielectric particles.</a:t>
            </a:r>
          </a:p>
          <a:p>
            <a:pPr algn="just" defTabSz="4230862" eaLnBrk="1" hangingPunct="1">
              <a:buFontTx/>
              <a:buChar char="•"/>
            </a:pPr>
            <a:r>
              <a:rPr lang="en-US" altLang="zh-CN" sz="2937">
                <a:latin typeface="Times New Roman" pitchFamily="18" charset="0"/>
              </a:rPr>
              <a:t> Highly refractive dielectrics with low losses at focused frequencies, such as silicon and germanium, are employed;</a:t>
            </a:r>
          </a:p>
          <a:p>
            <a:pPr algn="just" defTabSz="4230862" eaLnBrk="1" hangingPunct="1">
              <a:buFontTx/>
              <a:buChar char="•"/>
            </a:pPr>
            <a:r>
              <a:rPr lang="en-US" altLang="zh-CN" sz="2937">
                <a:latin typeface="Times New Roman" pitchFamily="18" charset="0"/>
              </a:rPr>
              <a:t> Fano-resonances are realized through coupling between resonators with broken asymmetry;</a:t>
            </a:r>
          </a:p>
          <a:p>
            <a:pPr algn="just" defTabSz="4230862" eaLnBrk="1" hangingPunct="1">
              <a:buFontTx/>
              <a:buChar char="•"/>
            </a:pPr>
            <a:r>
              <a:rPr lang="en-US" altLang="zh-CN" sz="2937">
                <a:latin typeface="Times New Roman" pitchFamily="18" charset="0"/>
              </a:rPr>
              <a:t> Nanophotonics and nanomechanics are bridged via resonant optical forces.</a:t>
            </a:r>
          </a:p>
          <a:p>
            <a:pPr algn="just" defTabSz="4230862" eaLnBrk="1" hangingPunct="1">
              <a:buFontTx/>
              <a:buChar char="•"/>
            </a:pPr>
            <a:r>
              <a:rPr lang="en-US" altLang="zh-CN" sz="2937">
                <a:latin typeface="Times New Roman" pitchFamily="18" charset="0"/>
              </a:rPr>
              <a:t> Further improvement of field enhancement and light localization is realized using split optical resonators;</a:t>
            </a:r>
          </a:p>
          <a:p>
            <a:pPr algn="just" defTabSz="4230862" eaLnBrk="1" hangingPunct="1">
              <a:buFontTx/>
              <a:buChar char="•"/>
            </a:pPr>
            <a:endParaRPr lang="en-US" altLang="zh-CN" sz="2937">
              <a:latin typeface="Times New Roman" pitchFamily="18" charset="0"/>
            </a:endParaRPr>
          </a:p>
          <a:p>
            <a:pPr algn="just" defTabSz="4230862" eaLnBrk="1" hangingPunct="1"/>
            <a:r>
              <a:rPr lang="en-US" altLang="zh-CN" sz="2937" b="1">
                <a:latin typeface="Times New Roman" pitchFamily="18" charset="0"/>
              </a:rPr>
              <a:t>Numerical simulations:</a:t>
            </a:r>
          </a:p>
          <a:p>
            <a:pPr algn="just" defTabSz="4230862" eaLnBrk="1" hangingPunct="1"/>
            <a:r>
              <a:rPr lang="en-US" altLang="zh-CN" sz="2937">
                <a:latin typeface="Times New Roman" pitchFamily="18" charset="0"/>
              </a:rPr>
              <a:t>Full-wave electromagnetic numerical simulations are performed using COMSOL MultiPhysics.</a:t>
            </a:r>
          </a:p>
          <a:p>
            <a:pPr algn="just" defTabSz="4230862" eaLnBrk="1" hangingPunct="1"/>
            <a:endParaRPr lang="en-US" altLang="zh-CN" sz="2937">
              <a:latin typeface="Times New Roman" pitchFamily="18" charset="0"/>
            </a:endParaRPr>
          </a:p>
          <a:p>
            <a:pPr algn="just" defTabSz="4230862" eaLnBrk="1" hangingPunct="1"/>
            <a:r>
              <a:rPr lang="en-US" altLang="zh-CN" sz="2937">
                <a:latin typeface="Times New Roman" pitchFamily="18" charset="0"/>
              </a:rPr>
              <a:t>Optical forces are calculated using a surface integral:</a:t>
            </a:r>
          </a:p>
          <a:p>
            <a:pPr algn="just" defTabSz="4230862" eaLnBrk="1" hangingPunct="1"/>
            <a:endParaRPr lang="en-US" altLang="zh-CN" sz="2937">
              <a:latin typeface="Times New Roman" pitchFamily="18" charset="0"/>
            </a:endParaRPr>
          </a:p>
          <a:p>
            <a:pPr algn="just" defTabSz="4230862" eaLnBrk="1" hangingPunct="1"/>
            <a:endParaRPr lang="en-US" altLang="zh-CN" sz="2937">
              <a:latin typeface="Times New Roman" pitchFamily="18" charset="0"/>
            </a:endParaRPr>
          </a:p>
          <a:p>
            <a:pPr algn="just" defTabSz="4230862" eaLnBrk="1" hangingPunct="1"/>
            <a:r>
              <a:rPr lang="en-US" altLang="zh-CN" sz="2937">
                <a:latin typeface="Times New Roman" pitchFamily="18" charset="0"/>
              </a:rPr>
              <a:t>Where S is a bounding surface around the object and Tij is the time averaged Maxwell stress tensor.</a:t>
            </a:r>
          </a:p>
        </p:txBody>
      </p:sp>
      <p:sp>
        <p:nvSpPr>
          <p:cNvPr id="3090" name="Text Box 40"/>
          <p:cNvSpPr txBox="1">
            <a:spLocks noChangeArrowheads="1"/>
          </p:cNvSpPr>
          <p:nvPr/>
        </p:nvSpPr>
        <p:spPr bwMode="auto">
          <a:xfrm>
            <a:off x="2953578" y="18315306"/>
            <a:ext cx="28946391" cy="1551144"/>
          </a:xfrm>
          <a:prstGeom prst="rect">
            <a:avLst/>
          </a:prstGeom>
          <a:noFill/>
          <a:ln w="57150" cmpd="thinThick">
            <a:noFill/>
            <a:miter lim="800000"/>
            <a:headEnd/>
            <a:tailEnd/>
          </a:ln>
        </p:spPr>
        <p:txBody>
          <a:bodyPr lIns="58949" tIns="29474" rIns="58949" bIns="29474">
            <a:spAutoFit/>
          </a:bodyPr>
          <a:lstStyle/>
          <a:p>
            <a:pPr indent="447645" algn="just" defTabSz="592197"/>
            <a:r>
              <a:rPr lang="en-US" altLang="zh-CN" sz="3231">
                <a:latin typeface="Times New Roman" pitchFamily="18" charset="0"/>
                <a:cs typeface="Times New Roman" pitchFamily="18" charset="0"/>
              </a:rPr>
              <a:t>Optical responses of planar dielectric metamaterials with different geometric designs are numerically studied. Fano resonances with quality factors exceeding several hundreds can be achieved by minimizing radiative losses. Tens of times enhancement of optical forces and two order enhancement of electric field are predicted. Dielectric metamaterials can serve as optical refractive index sensors with a </a:t>
            </a:r>
            <a:r>
              <a:rPr lang="en-US" altLang="zh-CN" sz="3231">
                <a:latin typeface="Times New Roman" pitchFamily="18" charset="0"/>
              </a:rPr>
              <a:t>sensitivity of 525 nm/RIU and a figure-of-merit of a few hundreds.</a:t>
            </a:r>
            <a:endParaRPr lang="en-US" altLang="zh-CN" sz="3231">
              <a:latin typeface="Times New Roman" pitchFamily="18" charset="0"/>
              <a:cs typeface="Times New Roman" pitchFamily="18" charset="0"/>
            </a:endParaRPr>
          </a:p>
        </p:txBody>
      </p:sp>
      <p:sp>
        <p:nvSpPr>
          <p:cNvPr id="3091" name="WordArt 33"/>
          <p:cNvSpPr>
            <a:spLocks noChangeArrowheads="1" noChangeShapeType="1" noTextEdit="1"/>
          </p:cNvSpPr>
          <p:nvPr/>
        </p:nvSpPr>
        <p:spPr bwMode="auto">
          <a:xfrm>
            <a:off x="25353169" y="40211610"/>
            <a:ext cx="6096000" cy="1182787"/>
          </a:xfrm>
          <a:prstGeom prst="rect">
            <a:avLst/>
          </a:prstGeom>
        </p:spPr>
        <p:txBody>
          <a:bodyPr wrap="none" fromWordArt="1">
            <a:prstTxWarp prst="textPlain">
              <a:avLst>
                <a:gd name="adj" fmla="val 50000"/>
              </a:avLst>
            </a:prstTxWarp>
          </a:bodyPr>
          <a:lstStyle/>
          <a:p>
            <a:pPr algn="ctr"/>
            <a:r>
              <a:rPr lang="en-US" altLang="zh-CN" sz="2741" i="1" kern="10" dirty="0">
                <a:ln w="9525">
                  <a:noFill/>
                  <a:round/>
                  <a:headEnd/>
                  <a:tailEnd/>
                </a:ln>
                <a:solidFill>
                  <a:srgbClr val="FF0000"/>
                </a:solidFill>
                <a:effectLst>
                  <a:outerShdw dist="35921" dir="2700000" algn="ctr" rotWithShape="0">
                    <a:srgbClr val="C0C0C0">
                      <a:alpha val="79999"/>
                    </a:srgbClr>
                  </a:outerShdw>
                </a:effectLst>
                <a:latin typeface="Arial"/>
                <a:cs typeface="Arial"/>
              </a:rPr>
              <a:t>Light Conference 2025</a:t>
            </a:r>
          </a:p>
          <a:p>
            <a:pPr algn="ctr"/>
            <a:r>
              <a:rPr lang="en-US" altLang="zh-CN" sz="2741" i="1" kern="10" dirty="0">
                <a:ln w="9525">
                  <a:noFill/>
                  <a:round/>
                  <a:headEnd/>
                  <a:tailEnd/>
                </a:ln>
                <a:solidFill>
                  <a:srgbClr val="FF0000"/>
                </a:solidFill>
                <a:effectLst>
                  <a:outerShdw dist="35921" dir="2700000" algn="ctr" rotWithShape="0">
                    <a:srgbClr val="C0C0C0">
                      <a:alpha val="79999"/>
                    </a:srgbClr>
                  </a:outerShdw>
                </a:effectLst>
                <a:latin typeface="Arial"/>
                <a:cs typeface="Arial"/>
              </a:rPr>
              <a:t>June 9-13,</a:t>
            </a:r>
            <a:r>
              <a:rPr lang="zh-CN" altLang="en-US" sz="2741" i="1" kern="10" dirty="0">
                <a:ln w="9525">
                  <a:noFill/>
                  <a:round/>
                  <a:headEnd/>
                  <a:tailEnd/>
                </a:ln>
                <a:solidFill>
                  <a:srgbClr val="FF0000"/>
                </a:solidFill>
                <a:effectLst>
                  <a:outerShdw dist="35921" dir="2700000" algn="ctr" rotWithShape="0">
                    <a:srgbClr val="C0C0C0">
                      <a:alpha val="79999"/>
                    </a:srgbClr>
                  </a:outerShdw>
                </a:effectLst>
                <a:latin typeface="Arial"/>
                <a:cs typeface="Arial"/>
              </a:rPr>
              <a:t> </a:t>
            </a:r>
            <a:r>
              <a:rPr lang="en-US" altLang="zh-CN" sz="2741" i="1" kern="10" dirty="0">
                <a:ln w="9525">
                  <a:noFill/>
                  <a:round/>
                  <a:headEnd/>
                  <a:tailEnd/>
                </a:ln>
                <a:solidFill>
                  <a:srgbClr val="FF0000"/>
                </a:solidFill>
                <a:effectLst>
                  <a:outerShdw dist="35921" dir="2700000" algn="ctr" rotWithShape="0">
                    <a:srgbClr val="C0C0C0">
                      <a:alpha val="79999"/>
                    </a:srgbClr>
                  </a:outerShdw>
                </a:effectLst>
                <a:latin typeface="Arial"/>
                <a:cs typeface="Arial"/>
              </a:rPr>
              <a:t>Changchun,</a:t>
            </a:r>
            <a:r>
              <a:rPr lang="zh-CN" altLang="en-US" sz="2741" i="1" kern="10" dirty="0">
                <a:ln w="9525">
                  <a:noFill/>
                  <a:round/>
                  <a:headEnd/>
                  <a:tailEnd/>
                </a:ln>
                <a:solidFill>
                  <a:srgbClr val="FF0000"/>
                </a:solidFill>
                <a:effectLst>
                  <a:outerShdw dist="35921" dir="2700000" algn="ctr" rotWithShape="0">
                    <a:srgbClr val="C0C0C0">
                      <a:alpha val="79999"/>
                    </a:srgbClr>
                  </a:outerShdw>
                </a:effectLst>
                <a:latin typeface="Arial"/>
                <a:cs typeface="Arial"/>
              </a:rPr>
              <a:t> </a:t>
            </a:r>
            <a:r>
              <a:rPr lang="en-US" altLang="zh-CN" sz="2741" i="1" kern="10" dirty="0">
                <a:ln w="9525">
                  <a:noFill/>
                  <a:round/>
                  <a:headEnd/>
                  <a:tailEnd/>
                </a:ln>
                <a:solidFill>
                  <a:srgbClr val="FF0000"/>
                </a:solidFill>
                <a:effectLst>
                  <a:outerShdw dist="35921" dir="2700000" algn="ctr" rotWithShape="0">
                    <a:srgbClr val="C0C0C0">
                      <a:alpha val="79999"/>
                    </a:srgbClr>
                  </a:outerShdw>
                </a:effectLst>
                <a:latin typeface="Arial"/>
                <a:cs typeface="Arial"/>
              </a:rPr>
              <a:t>China</a:t>
            </a:r>
          </a:p>
        </p:txBody>
      </p:sp>
      <p:pic>
        <p:nvPicPr>
          <p:cNvPr id="3092" name="Picture 41"/>
          <p:cNvPicPr>
            <a:picLocks noChangeAspect="1" noChangeArrowheads="1"/>
          </p:cNvPicPr>
          <p:nvPr/>
        </p:nvPicPr>
        <p:blipFill>
          <a:blip r:embed="rId2"/>
          <a:srcRect/>
          <a:stretch>
            <a:fillRect/>
          </a:stretch>
        </p:blipFill>
        <p:spPr bwMode="auto">
          <a:xfrm>
            <a:off x="27927300" y="1532136"/>
            <a:ext cx="3607420" cy="3483079"/>
          </a:xfrm>
          <a:prstGeom prst="rect">
            <a:avLst/>
          </a:prstGeom>
          <a:noFill/>
          <a:ln w="9525">
            <a:noFill/>
            <a:miter lim="800000"/>
            <a:headEnd/>
            <a:tailEnd/>
          </a:ln>
          <a:effectLst/>
        </p:spPr>
      </p:pic>
      <p:sp>
        <p:nvSpPr>
          <p:cNvPr id="3093" name="矩形 1"/>
          <p:cNvSpPr>
            <a:spLocks noChangeArrowheads="1"/>
          </p:cNvSpPr>
          <p:nvPr/>
        </p:nvSpPr>
        <p:spPr bwMode="auto">
          <a:xfrm>
            <a:off x="13497624" y="31818649"/>
            <a:ext cx="8540616" cy="3479971"/>
          </a:xfrm>
          <a:prstGeom prst="rect">
            <a:avLst/>
          </a:prstGeom>
          <a:noFill/>
          <a:ln w="9525">
            <a:noFill/>
            <a:miter lim="800000"/>
            <a:headEnd/>
            <a:tailEnd/>
          </a:ln>
          <a:effectLst/>
        </p:spPr>
        <p:txBody>
          <a:bodyPr>
            <a:spAutoFit/>
          </a:bodyPr>
          <a:lstStyle/>
          <a:p>
            <a:pPr algn="just" eaLnBrk="1" hangingPunct="1"/>
            <a:r>
              <a:rPr lang="en-US" altLang="zh-CN" sz="2448">
                <a:latin typeface="Times New Roman" pitchFamily="18" charset="0"/>
              </a:rPr>
              <a:t>Fig. 3. (a) Schematic of a dielectric optomechanical metamaterial. A dielectric metamaterial is supported by flexible silicon nitride nanomechanical beams. The metamaterial consists of periodical array of asymmetric silicon nanobars and display a Fano resonance around 1550 nm. (b) Spectral dispersion of the relative optical force on the two nanobar elements of a single metamaterial unit cell for both forward and backward illuminations of light. Optical force is presented in units of P/c, where P is the incident power per unit cell and c is the speed of light in vacuum.</a:t>
            </a:r>
          </a:p>
        </p:txBody>
      </p:sp>
      <p:sp>
        <p:nvSpPr>
          <p:cNvPr id="3094" name="矩形 36"/>
          <p:cNvSpPr>
            <a:spLocks noChangeArrowheads="1"/>
          </p:cNvSpPr>
          <p:nvPr/>
        </p:nvSpPr>
        <p:spPr bwMode="auto">
          <a:xfrm>
            <a:off x="23883136" y="30940497"/>
            <a:ext cx="8096100" cy="467829"/>
          </a:xfrm>
          <a:prstGeom prst="rect">
            <a:avLst/>
          </a:prstGeom>
          <a:noFill/>
          <a:ln w="9525">
            <a:noFill/>
            <a:miter lim="800000"/>
            <a:headEnd/>
            <a:tailEnd/>
          </a:ln>
        </p:spPr>
        <p:txBody>
          <a:bodyPr>
            <a:spAutoFit/>
          </a:bodyPr>
          <a:lstStyle/>
          <a:p>
            <a:pPr algn="just" eaLnBrk="1" hangingPunct="1"/>
            <a:r>
              <a:rPr lang="en-US" altLang="zh-CN" sz="2448">
                <a:latin typeface="Times New Roman" pitchFamily="18" charset="0"/>
              </a:rPr>
              <a:t>Fig. 4.  Giant enhancement of electric field</a:t>
            </a:r>
          </a:p>
        </p:txBody>
      </p:sp>
      <p:pic>
        <p:nvPicPr>
          <p:cNvPr id="3095" name="Picture 31" descr="E:\research\Conferences\2014-长春\Poster 图片\DMM\Optomech_DMM.jpg"/>
          <p:cNvPicPr>
            <a:picLocks noChangeAspect="1" noChangeArrowheads="1"/>
          </p:cNvPicPr>
          <p:nvPr/>
        </p:nvPicPr>
        <p:blipFill>
          <a:blip r:embed="rId3"/>
          <a:srcRect/>
          <a:stretch>
            <a:fillRect/>
          </a:stretch>
        </p:blipFill>
        <p:spPr bwMode="auto">
          <a:xfrm>
            <a:off x="13533372" y="21075658"/>
            <a:ext cx="8187800" cy="10453900"/>
          </a:xfrm>
          <a:prstGeom prst="rect">
            <a:avLst/>
          </a:prstGeom>
          <a:noFill/>
          <a:ln w="9525">
            <a:noFill/>
            <a:miter lim="800000"/>
            <a:headEnd/>
            <a:tailEnd/>
          </a:ln>
        </p:spPr>
      </p:pic>
      <p:pic>
        <p:nvPicPr>
          <p:cNvPr id="3096" name="Picture 32" descr="E:\research\Conferences\2014-长春\Poster 图片\DMM\DMM_EIT.jpg"/>
          <p:cNvPicPr>
            <a:picLocks noChangeAspect="1" noChangeArrowheads="1"/>
          </p:cNvPicPr>
          <p:nvPr/>
        </p:nvPicPr>
        <p:blipFill>
          <a:blip r:embed="rId4"/>
          <a:srcRect/>
          <a:stretch>
            <a:fillRect/>
          </a:stretch>
        </p:blipFill>
        <p:spPr bwMode="auto">
          <a:xfrm>
            <a:off x="3200704" y="21083430"/>
            <a:ext cx="7937565" cy="8069677"/>
          </a:xfrm>
          <a:prstGeom prst="rect">
            <a:avLst/>
          </a:prstGeom>
          <a:noFill/>
          <a:ln w="9525">
            <a:noFill/>
            <a:miter lim="800000"/>
            <a:headEnd/>
            <a:tailEnd/>
          </a:ln>
        </p:spPr>
      </p:pic>
      <p:pic>
        <p:nvPicPr>
          <p:cNvPr id="3097" name="Picture 28" descr="E:\research\Conferences\2014-长春\Poster 图片\DMM\DMM.jpg"/>
          <p:cNvPicPr>
            <a:picLocks noChangeAspect="1" noChangeArrowheads="1"/>
          </p:cNvPicPr>
          <p:nvPr/>
        </p:nvPicPr>
        <p:blipFill>
          <a:blip r:embed="rId5"/>
          <a:srcRect/>
          <a:stretch>
            <a:fillRect/>
          </a:stretch>
        </p:blipFill>
        <p:spPr bwMode="auto">
          <a:xfrm>
            <a:off x="13909502" y="7441759"/>
            <a:ext cx="7855190" cy="6970821"/>
          </a:xfrm>
          <a:prstGeom prst="rect">
            <a:avLst/>
          </a:prstGeom>
          <a:noFill/>
          <a:ln w="9525">
            <a:noFill/>
            <a:miter lim="800000"/>
            <a:headEnd/>
            <a:tailEnd/>
          </a:ln>
        </p:spPr>
      </p:pic>
      <p:pic>
        <p:nvPicPr>
          <p:cNvPr id="3098" name="Picture 30" descr="E:\research\Conferences\2014-长春\Poster 图片\DMM\Split_DMM.jpg"/>
          <p:cNvPicPr>
            <a:picLocks noChangeAspect="1" noChangeArrowheads="1"/>
          </p:cNvPicPr>
          <p:nvPr/>
        </p:nvPicPr>
        <p:blipFill>
          <a:blip r:embed="rId6"/>
          <a:srcRect/>
          <a:stretch>
            <a:fillRect/>
          </a:stretch>
        </p:blipFill>
        <p:spPr bwMode="auto">
          <a:xfrm>
            <a:off x="22896187" y="21083430"/>
            <a:ext cx="9083049" cy="10453900"/>
          </a:xfrm>
          <a:prstGeom prst="rect">
            <a:avLst/>
          </a:prstGeom>
          <a:noFill/>
          <a:ln w="9525">
            <a:noFill/>
            <a:miter lim="800000"/>
            <a:headEnd/>
            <a:tailEnd/>
          </a:ln>
        </p:spPr>
      </p:pic>
      <p:sp>
        <p:nvSpPr>
          <p:cNvPr id="3099" name="Text Box 24"/>
          <p:cNvSpPr txBox="1">
            <a:spLocks noChangeArrowheads="1"/>
          </p:cNvSpPr>
          <p:nvPr/>
        </p:nvSpPr>
        <p:spPr bwMode="auto">
          <a:xfrm>
            <a:off x="2431349" y="29356713"/>
            <a:ext cx="9474721" cy="3103842"/>
          </a:xfrm>
          <a:prstGeom prst="rect">
            <a:avLst/>
          </a:prstGeom>
          <a:noFill/>
          <a:ln w="9525">
            <a:noFill/>
            <a:miter lim="800000"/>
            <a:headEnd/>
            <a:tailEnd/>
          </a:ln>
          <a:effectLst/>
        </p:spPr>
        <p:txBody>
          <a:bodyPr>
            <a:spAutoFit/>
          </a:bodyPr>
          <a:lstStyle/>
          <a:p>
            <a:pPr algn="just" defTabSz="4230862" eaLnBrk="1" hangingPunct="1"/>
            <a:r>
              <a:rPr lang="en-US" altLang="en-US" sz="2448">
                <a:latin typeface="Times New Roman" pitchFamily="18" charset="0"/>
              </a:rPr>
              <a:t>Fig. </a:t>
            </a:r>
            <a:r>
              <a:rPr lang="en-US" altLang="zh-CN" sz="2448">
                <a:latin typeface="Times New Roman" pitchFamily="18" charset="0"/>
              </a:rPr>
              <a:t>2.</a:t>
            </a:r>
            <a:r>
              <a:rPr lang="en-US" altLang="en-US" sz="2448">
                <a:latin typeface="Times New Roman" pitchFamily="18" charset="0"/>
              </a:rPr>
              <a:t> Electromagnetically induced transparency-like responses in all- dielectric metamaterials. </a:t>
            </a:r>
            <a:r>
              <a:rPr lang="en-US" altLang="zh-CN" sz="2448">
                <a:latin typeface="Times New Roman" pitchFamily="18" charset="0"/>
              </a:rPr>
              <a:t>(a) Schematic of a silicon metamaterial. (b) Simulated transmission spectrum of the metamaterial under the illumination of a plane wave at normal incidence as shown in (a). A  transmission window arises in the stop-band around 1370 nm due to the coupling between radiative and subradiant modes. The inset shows the electric field (Ez at 5 nm above the top surface of the metamaterial) distribution at the transmission peak.</a:t>
            </a:r>
          </a:p>
        </p:txBody>
      </p:sp>
      <p:sp>
        <p:nvSpPr>
          <p:cNvPr id="3100" name="Text Box 24"/>
          <p:cNvSpPr txBox="1">
            <a:spLocks noChangeArrowheads="1"/>
          </p:cNvSpPr>
          <p:nvPr/>
        </p:nvSpPr>
        <p:spPr bwMode="auto">
          <a:xfrm>
            <a:off x="12265102" y="20180409"/>
            <a:ext cx="10071554" cy="542434"/>
          </a:xfrm>
          <a:prstGeom prst="rect">
            <a:avLst/>
          </a:prstGeom>
          <a:noFill/>
          <a:ln w="9525">
            <a:noFill/>
            <a:miter lim="800000"/>
            <a:headEnd/>
            <a:tailEnd/>
          </a:ln>
          <a:effectLst/>
        </p:spPr>
        <p:txBody>
          <a:bodyPr>
            <a:spAutoFit/>
          </a:bodyPr>
          <a:lstStyle/>
          <a:p>
            <a:pPr algn="ctr" defTabSz="4230862" eaLnBrk="1" hangingPunct="1"/>
            <a:r>
              <a:rPr lang="en-US" altLang="en-US" sz="2937" b="1">
                <a:latin typeface="Times New Roman" pitchFamily="18" charset="0"/>
              </a:rPr>
              <a:t>Resonant optical forces and optomechanical metamaterials</a:t>
            </a:r>
            <a:endParaRPr lang="en-US" altLang="zh-CN" sz="2937" b="1">
              <a:latin typeface="Times New Roman" pitchFamily="18" charset="0"/>
            </a:endParaRPr>
          </a:p>
        </p:txBody>
      </p:sp>
      <p:sp>
        <p:nvSpPr>
          <p:cNvPr id="3101" name="Text Box 24"/>
          <p:cNvSpPr txBox="1">
            <a:spLocks noChangeArrowheads="1"/>
          </p:cNvSpPr>
          <p:nvPr/>
        </p:nvSpPr>
        <p:spPr bwMode="auto">
          <a:xfrm>
            <a:off x="22411260" y="20199060"/>
            <a:ext cx="9623929" cy="542434"/>
          </a:xfrm>
          <a:prstGeom prst="rect">
            <a:avLst/>
          </a:prstGeom>
          <a:noFill/>
          <a:ln w="9525">
            <a:noFill/>
            <a:miter lim="800000"/>
            <a:headEnd/>
            <a:tailEnd/>
          </a:ln>
          <a:effectLst/>
        </p:spPr>
        <p:txBody>
          <a:bodyPr>
            <a:spAutoFit/>
          </a:bodyPr>
          <a:lstStyle/>
          <a:p>
            <a:pPr algn="ctr" defTabSz="4230862" eaLnBrk="1" hangingPunct="1"/>
            <a:r>
              <a:rPr lang="en-US" altLang="zh-CN" sz="2937" b="1">
                <a:latin typeface="Times New Roman" pitchFamily="18" charset="0"/>
              </a:rPr>
              <a:t>Light localization and giant field enhancement</a:t>
            </a:r>
          </a:p>
        </p:txBody>
      </p:sp>
      <p:sp>
        <p:nvSpPr>
          <p:cNvPr id="36" name="矩形 1"/>
          <p:cNvSpPr>
            <a:spLocks noChangeArrowheads="1"/>
          </p:cNvSpPr>
          <p:nvPr/>
        </p:nvSpPr>
        <p:spPr bwMode="auto">
          <a:xfrm>
            <a:off x="2310117" y="32667270"/>
            <a:ext cx="10817595" cy="42337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defRPr/>
            </a:pPr>
            <a:r>
              <a:rPr lang="en-US" altLang="zh-CN" sz="2448" dirty="0">
                <a:latin typeface="Times New Roman" pitchFamily="18" charset="0"/>
                <a:ea typeface="宋体" panose="02010600030101010101" pitchFamily="2" charset="-122"/>
              </a:rPr>
              <a:t>References:</a:t>
            </a:r>
          </a:p>
          <a:p>
            <a:pPr marL="447645" indent="-447645" algn="just" eaLnBrk="1" hangingPunct="1">
              <a:buFontTx/>
              <a:buAutoNum type="arabicParenBoth"/>
              <a:defRPr/>
            </a:pPr>
            <a:r>
              <a:rPr lang="en-US" altLang="zh-CN" sz="2448" dirty="0">
                <a:latin typeface="Times New Roman" pitchFamily="18" charset="0"/>
                <a:ea typeface="宋体" panose="02010600030101010101" pitchFamily="2" charset="-122"/>
              </a:rPr>
              <a:t>J. Zhang, K. F. MacDonald, and N. I. Zheludev, “Nonlinear dielectric </a:t>
            </a:r>
          </a:p>
          <a:p>
            <a:pPr algn="just" eaLnBrk="1" hangingPunct="1">
              <a:defRPr/>
            </a:pPr>
            <a:r>
              <a:rPr lang="en-US" altLang="zh-CN" sz="2448" dirty="0">
                <a:latin typeface="Times New Roman" pitchFamily="18" charset="0"/>
                <a:ea typeface="宋体" panose="02010600030101010101" pitchFamily="2" charset="-122"/>
              </a:rPr>
              <a:t>optomechanical metamaterials,” Light: Sci. App. (2013).</a:t>
            </a:r>
          </a:p>
          <a:p>
            <a:pPr algn="just" eaLnBrk="1" hangingPunct="1">
              <a:defRPr/>
            </a:pPr>
            <a:r>
              <a:rPr lang="en-US" altLang="zh-CN" sz="2448" dirty="0">
                <a:latin typeface="Times New Roman" pitchFamily="18" charset="0"/>
                <a:ea typeface="宋体" panose="02010600030101010101" pitchFamily="2" charset="-122"/>
              </a:rPr>
              <a:t>(2) J. Zhang, K. F. MacDonald, and N. I. Zheludev, “ Near-infrared trapped mode magnetic resonance in an all-dielectric metamaterial, ” Opt. Express (2013).</a:t>
            </a:r>
          </a:p>
          <a:p>
            <a:pPr algn="just" eaLnBrk="1" hangingPunct="1">
              <a:defRPr/>
            </a:pPr>
            <a:r>
              <a:rPr lang="en-US" altLang="zh-CN" sz="2448" dirty="0">
                <a:latin typeface="Times New Roman" pitchFamily="18" charset="0"/>
                <a:ea typeface="宋体" panose="02010600030101010101" pitchFamily="2" charset="-122"/>
              </a:rPr>
              <a:t>(3) J. Zhang, K. F. MacDonald, and N. I. Zheludev, “Giant Optical Forces in Planar Dielectric Photonic Metamaterials,”  submitted.</a:t>
            </a:r>
          </a:p>
          <a:p>
            <a:pPr algn="just" eaLnBrk="1" hangingPunct="1">
              <a:defRPr/>
            </a:pPr>
            <a:r>
              <a:rPr lang="en-US" altLang="zh-CN" sz="2448" dirty="0">
                <a:latin typeface="Times New Roman" pitchFamily="18" charset="0"/>
                <a:ea typeface="宋体" panose="02010600030101010101" pitchFamily="2" charset="-122"/>
              </a:rPr>
              <a:t>(4) J. Zhang  et al, “Electromagnetically induced transparency like optical responses in all-dielectric metamaterials,”  submitted.</a:t>
            </a:r>
          </a:p>
          <a:p>
            <a:pPr algn="just" eaLnBrk="1" hangingPunct="1">
              <a:defRPr/>
            </a:pPr>
            <a:r>
              <a:rPr lang="en-US" altLang="zh-CN" sz="2448" dirty="0">
                <a:latin typeface="Times New Roman" pitchFamily="18" charset="0"/>
                <a:ea typeface="宋体" panose="02010600030101010101" pitchFamily="2" charset="-122"/>
              </a:rPr>
              <a:t>(5) J. Zhang  et al, “Light localization and giant field enhancement  in all dielectric metamaterials using split resonators as building blocks,”  to be submitted.</a:t>
            </a:r>
          </a:p>
        </p:txBody>
      </p:sp>
      <p:sp>
        <p:nvSpPr>
          <p:cNvPr id="3103" name="矩形 1"/>
          <p:cNvSpPr>
            <a:spLocks noChangeArrowheads="1"/>
          </p:cNvSpPr>
          <p:nvPr/>
        </p:nvSpPr>
        <p:spPr bwMode="auto">
          <a:xfrm>
            <a:off x="23194604" y="31821757"/>
            <a:ext cx="9003782" cy="4236096"/>
          </a:xfrm>
          <a:prstGeom prst="rect">
            <a:avLst/>
          </a:prstGeom>
          <a:noFill/>
          <a:ln w="9525">
            <a:noFill/>
            <a:miter lim="800000"/>
            <a:headEnd/>
            <a:tailEnd/>
          </a:ln>
          <a:effectLst/>
        </p:spPr>
        <p:txBody>
          <a:bodyPr>
            <a:spAutoFit/>
          </a:bodyPr>
          <a:lstStyle/>
          <a:p>
            <a:pPr algn="just" eaLnBrk="1" hangingPunct="1"/>
            <a:r>
              <a:rPr lang="en-US" altLang="zh-CN" sz="2448">
                <a:latin typeface="Times New Roman" pitchFamily="18" charset="0"/>
              </a:rPr>
              <a:t>Fig. 4. (a) A dielectric metamaterial using asymmetric split resonators as building blocks for light localization and giant enhancement of electric field. A 100 nm gap is introduced at the middle of each silicon nanobar. (b) Electric field distributions within a unit cell at the resonance. The light is incident at normal direction and polarized along the nanobars. The field is plotted at the metamaterial plane bisecting the nanobars and normalized to the field amplitude of the incident light. (c) Transmission spectra for the metamaterial on a silica substrate and covered by liquids with different refractive indices. The metamaterial can be used as a sensor with a sensitivity of 525 nm/RIU and a figure-of-merit of 170.</a:t>
            </a:r>
          </a:p>
        </p:txBody>
      </p:sp>
      <p:pic>
        <p:nvPicPr>
          <p:cNvPr id="3104" name="Picture 33"/>
          <p:cNvPicPr>
            <a:picLocks noChangeAspect="1" noChangeArrowheads="1"/>
          </p:cNvPicPr>
          <p:nvPr/>
        </p:nvPicPr>
        <p:blipFill>
          <a:blip r:embed="rId7"/>
          <a:srcRect/>
          <a:stretch>
            <a:fillRect/>
          </a:stretch>
        </p:blipFill>
        <p:spPr bwMode="auto">
          <a:xfrm>
            <a:off x="25101671" y="14734309"/>
            <a:ext cx="3100733" cy="971408"/>
          </a:xfrm>
          <a:prstGeom prst="rect">
            <a:avLst/>
          </a:prstGeom>
          <a:noFill/>
          <a:ln w="9525">
            <a:noFill/>
            <a:miter lim="800000"/>
            <a:headEnd/>
            <a:tailEnd/>
          </a:ln>
          <a:effectLst/>
        </p:spPr>
      </p:pic>
      <p:sp>
        <p:nvSpPr>
          <p:cNvPr id="3105" name="圆角矩形 36"/>
          <p:cNvSpPr>
            <a:spLocks noChangeArrowheads="1"/>
          </p:cNvSpPr>
          <p:nvPr/>
        </p:nvSpPr>
        <p:spPr bwMode="auto">
          <a:xfrm>
            <a:off x="2118945" y="32553810"/>
            <a:ext cx="11013430" cy="4412521"/>
          </a:xfrm>
          <a:prstGeom prst="roundRect">
            <a:avLst>
              <a:gd name="adj" fmla="val 16667"/>
            </a:avLst>
          </a:prstGeom>
          <a:solidFill>
            <a:srgbClr val="00B0F0">
              <a:alpha val="10196"/>
            </a:srgbClr>
          </a:solidFill>
          <a:ln w="12700" algn="ctr">
            <a:solidFill>
              <a:srgbClr val="7030A0"/>
            </a:solidFill>
            <a:round/>
            <a:headEnd/>
            <a:tailEnd/>
          </a:ln>
        </p:spPr>
        <p:txBody>
          <a:bodyPr/>
          <a:lstStyle/>
          <a:p>
            <a:pPr defTabSz="4230862" eaLnBrk="1" hangingPunct="1"/>
            <a:endParaRPr lang="zh-CN" altLang="en-US" sz="8322"/>
          </a:p>
        </p:txBody>
      </p:sp>
      <p:pic>
        <p:nvPicPr>
          <p:cNvPr id="3106" name="Picture 35" descr="E:\4.期刊网络建设\Light Conference网站设计框架\logo\logo.gif"/>
          <p:cNvPicPr>
            <a:picLocks noChangeAspect="1" noChangeArrowheads="1"/>
          </p:cNvPicPr>
          <p:nvPr/>
        </p:nvPicPr>
        <p:blipFill>
          <a:blip r:embed="rId8"/>
          <a:srcRect/>
          <a:stretch>
            <a:fillRect/>
          </a:stretch>
        </p:blipFill>
        <p:spPr bwMode="auto">
          <a:xfrm>
            <a:off x="1909121" y="2079589"/>
            <a:ext cx="5934134" cy="2667097"/>
          </a:xfrm>
          <a:prstGeom prst="rect">
            <a:avLst/>
          </a:prstGeom>
          <a:noFill/>
          <a:ln w="9525">
            <a:noFill/>
            <a:miter lim="800000"/>
            <a:headEnd/>
            <a:tailEnd/>
          </a:ln>
        </p:spPr>
      </p:pic>
      <p:sp>
        <p:nvSpPr>
          <p:cNvPr id="2" name="文本框 1">
            <a:extLst>
              <a:ext uri="{FF2B5EF4-FFF2-40B4-BE49-F238E27FC236}">
                <a16:creationId xmlns:a16="http://schemas.microsoft.com/office/drawing/2014/main" id="{79E501AE-1E18-4AE3-6B60-578B441AB856}"/>
              </a:ext>
            </a:extLst>
          </p:cNvPr>
          <p:cNvSpPr txBox="1"/>
          <p:nvPr/>
        </p:nvSpPr>
        <p:spPr>
          <a:xfrm>
            <a:off x="27437711" y="4896552"/>
            <a:ext cx="4852610" cy="646331"/>
          </a:xfrm>
          <a:prstGeom prst="rect">
            <a:avLst/>
          </a:prstGeom>
          <a:noFill/>
        </p:spPr>
        <p:txBody>
          <a:bodyPr wrap="none" rtlCol="0">
            <a:spAutoFit/>
          </a:bodyPr>
          <a:lstStyle/>
          <a:p>
            <a:r>
              <a:rPr lang="en-US" altLang="zh-CN" sz="3600" dirty="0"/>
              <a:t>Replace with your logo</a:t>
            </a:r>
            <a:endParaRPr lang="zh-CN" altLang="en-US" sz="3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标题 1"/>
          <p:cNvSpPr>
            <a:spLocks noGrp="1"/>
          </p:cNvSpPr>
          <p:nvPr>
            <p:ph type="title"/>
          </p:nvPr>
        </p:nvSpPr>
        <p:spPr/>
        <p:txBody>
          <a:bodyPr/>
          <a:lstStyle/>
          <a:p>
            <a:pPr algn="ctr"/>
            <a:r>
              <a:rPr lang="en-US" altLang="zh-CN" sz="20400" b="1" dirty="0"/>
              <a:t>Requirements for poster preparation </a:t>
            </a:r>
          </a:p>
        </p:txBody>
      </p:sp>
      <p:sp>
        <p:nvSpPr>
          <p:cNvPr id="4099" name="内容占位符 2"/>
          <p:cNvSpPr>
            <a:spLocks noGrp="1"/>
          </p:cNvSpPr>
          <p:nvPr>
            <p:ph idx="1"/>
          </p:nvPr>
        </p:nvSpPr>
        <p:spPr>
          <a:xfrm>
            <a:off x="3076364" y="9869501"/>
            <a:ext cx="29892078" cy="10087096"/>
          </a:xfrm>
        </p:spPr>
        <p:txBody>
          <a:bodyPr/>
          <a:lstStyle/>
          <a:p>
            <a:r>
              <a:rPr lang="en-US" altLang="zh-CN" sz="12337" dirty="0"/>
              <a:t>Language</a:t>
            </a:r>
            <a:r>
              <a:rPr lang="zh-CN" altLang="en-US" sz="12337" dirty="0"/>
              <a:t>：</a:t>
            </a:r>
            <a:r>
              <a:rPr lang="en-US" altLang="zh-CN" sz="12337" b="1" dirty="0">
                <a:solidFill>
                  <a:srgbClr val="FF0000"/>
                </a:solidFill>
              </a:rPr>
              <a:t>English</a:t>
            </a:r>
          </a:p>
          <a:p>
            <a:r>
              <a:rPr lang="en-US" altLang="zh-CN" sz="12337" dirty="0"/>
              <a:t>Size:  </a:t>
            </a:r>
            <a:r>
              <a:rPr lang="en-US" altLang="zh-CN" sz="12337" b="1" dirty="0">
                <a:solidFill>
                  <a:srgbClr val="FF0000"/>
                </a:solidFill>
              </a:rPr>
              <a:t>Width: 0.8 m x Height: 1.2 m </a:t>
            </a:r>
          </a:p>
          <a:p>
            <a:pPr algn="ctr"/>
            <a:endParaRPr lang="zh-CN" altLang="zh-CN" sz="12337" dirty="0"/>
          </a:p>
          <a:p>
            <a:pPr marL="0" indent="0">
              <a:lnSpc>
                <a:spcPct val="150000"/>
              </a:lnSpc>
              <a:buNone/>
            </a:pPr>
            <a:endParaRPr lang="zh-CN" altLang="zh-CN" sz="9399" dirty="0">
              <a:solidFill>
                <a:srgbClr val="FF0000"/>
              </a:solidFill>
            </a:endParaRPr>
          </a:p>
          <a:p>
            <a:endParaRPr lang="en-US" altLang="zh-CN" sz="12337" b="1" dirty="0">
              <a:solidFill>
                <a:srgbClr val="FF0000"/>
              </a:solidFill>
            </a:endParaRPr>
          </a:p>
          <a:p>
            <a:endParaRPr lang="zh-CN" altLang="en-US" dirty="0"/>
          </a:p>
        </p:txBody>
      </p:sp>
    </p:spTree>
  </p:cSld>
  <p:clrMapOvr>
    <a:masterClrMapping/>
  </p:clrMapOvr>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321175" rtl="0" eaLnBrk="1" fontAlgn="base" latinLnBrk="0" hangingPunct="1">
          <a:lnSpc>
            <a:spcPct val="100000"/>
          </a:lnSpc>
          <a:spcBef>
            <a:spcPct val="0"/>
          </a:spcBef>
          <a:spcAft>
            <a:spcPct val="0"/>
          </a:spcAft>
          <a:buClrTx/>
          <a:buSzTx/>
          <a:buFontTx/>
          <a:buNone/>
          <a:tabLst/>
          <a:defRPr kumimoji="0" lang="zh-CN" altLang="en-US" sz="8500" b="0"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321175" rtl="0" eaLnBrk="1" fontAlgn="base" latinLnBrk="0" hangingPunct="1">
          <a:lnSpc>
            <a:spcPct val="100000"/>
          </a:lnSpc>
          <a:spcBef>
            <a:spcPct val="0"/>
          </a:spcBef>
          <a:spcAft>
            <a:spcPct val="0"/>
          </a:spcAft>
          <a:buClrTx/>
          <a:buSzTx/>
          <a:buFontTx/>
          <a:buNone/>
          <a:tabLst/>
          <a:defRPr kumimoji="0" lang="zh-CN" altLang="en-US" sz="8500" b="0"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4321</TotalTime>
  <Words>1040</Words>
  <Application>Microsoft Office PowerPoint</Application>
  <PresentationFormat>自定义</PresentationFormat>
  <Paragraphs>51</Paragraphs>
  <Slides>2</Slides>
  <Notes>0</Notes>
  <HiddenSlides>0</HiddenSlides>
  <MMClips>0</MMClips>
  <ScaleCrop>false</ScaleCrop>
  <HeadingPairs>
    <vt:vector size="6" baseType="variant">
      <vt:variant>
        <vt:lpstr>已用的字体</vt:lpstr>
      </vt:variant>
      <vt:variant>
        <vt:i4>2</vt:i4>
      </vt:variant>
      <vt:variant>
        <vt:lpstr>主题</vt:lpstr>
      </vt:variant>
      <vt:variant>
        <vt:i4>1</vt:i4>
      </vt:variant>
      <vt:variant>
        <vt:lpstr>幻灯片标题</vt:lpstr>
      </vt:variant>
      <vt:variant>
        <vt:i4>2</vt:i4>
      </vt:variant>
    </vt:vector>
  </HeadingPairs>
  <TitlesOfParts>
    <vt:vector size="5" baseType="lpstr">
      <vt:lpstr>Arial</vt:lpstr>
      <vt:lpstr>Times New Roman</vt:lpstr>
      <vt:lpstr>默认设计模板</vt:lpstr>
      <vt:lpstr>PowerPoint 演示文稿</vt:lpstr>
      <vt:lpstr>Requirements for poster preparation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chunxiu zang</cp:lastModifiedBy>
  <cp:revision>372</cp:revision>
  <cp:lastPrinted>2014-06-18T03:38:46Z</cp:lastPrinted>
  <dcterms:created xsi:type="dcterms:W3CDTF">1601-01-01T00:00:00Z</dcterms:created>
  <dcterms:modified xsi:type="dcterms:W3CDTF">2025-04-21T03:01:55Z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